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8.xml.rels" ContentType="application/vnd.openxmlformats-package.relationships+xml"/>
  <Override PartName="/ppt/notesSlides/_rels/notesSlide7.xml.rels" ContentType="application/vnd.openxmlformats-package.relationships+xml"/>
  <Override PartName="/ppt/notesSlides/_rels/notesSlide2.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4.xml.rels" ContentType="application/vnd.openxmlformats-package.relationships+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5.xml.rels" ContentType="application/vnd.openxmlformats-package.relationships+xml"/>
  <Override PartName="/ppt/notesSlides/_rels/notesSlide19.xml.rels" ContentType="application/vnd.openxmlformats-package.relationships+xml"/>
  <Override PartName="/ppt/notesSlides/_rels/notesSlide6.xml.rels" ContentType="application/vnd.openxmlformats-package.relationships+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media4.mp4" ContentType="video/mp4"/>
  <Override PartName="/ppt/media/image5.png" ContentType="image/png"/>
  <Override PartName="/ppt/media/image3.png" ContentType="image/png"/>
  <Override PartName="/ppt/media/image6.png" ContentType="image/png"/>
  <Override PartName="/ppt/media/image2.png" ContentType="image/png"/>
  <Override PartName="/ppt/media/image9.png" ContentType="image/png"/>
  <Override PartName="/ppt/media/image20.png" ContentType="image/png"/>
  <Override PartName="/ppt/media/image19.png" ContentType="image/png"/>
  <Override PartName="/ppt/media/image18.png" ContentType="image/png"/>
  <Override PartName="/ppt/media/image17.png" ContentType="image/png"/>
  <Override PartName="/ppt/media/image13.png" ContentType="image/png"/>
  <Override PartName="/ppt/media/image1.jpeg" ContentType="image/jpeg"/>
  <Override PartName="/ppt/media/image16.png" ContentType="image/png"/>
  <Override PartName="/ppt/media/image7.jpeg" ContentType="image/jpeg"/>
  <Override PartName="/ppt/media/image8.jpeg" ContentType="image/jpeg"/>
  <Override PartName="/ppt/media/image10.png" ContentType="image/png"/>
  <Override PartName="/ppt/media/image11.png" ContentType="image/png"/>
  <Override PartName="/ppt/media/image12.png" ContentType="image/png"/>
  <Override PartName="/ppt/media/image14.png" ContentType="image/png"/>
  <Override PartName="/ppt/media/image15.png" ContentType="image/png"/>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9.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notesMaster" Target="notesMasters/notes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
</Relationships>
</file>

<file path=ppt/notesMasters/_rels/notesMaster1.xml.rels><?xml version="1.0" encoding="UTF-8"?>
<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PlaceHolder 1"/>
          <p:cNvSpPr>
            <a:spLocks noGrp="1"/>
          </p:cNvSpPr>
          <p:nvPr>
            <p:ph type="sldImg"/>
          </p:nvPr>
        </p:nvSpPr>
        <p:spPr>
          <a:xfrm>
            <a:off x="216000" y="812520"/>
            <a:ext cx="7127280" cy="4008960"/>
          </a:xfrm>
          <a:prstGeom prst="rect">
            <a:avLst/>
          </a:prstGeom>
        </p:spPr>
        <p:txBody>
          <a:bodyPr lIns="0" rIns="0" tIns="0" bIns="0" anchor="ctr"/>
          <a:p>
            <a:pPr algn="ctr"/>
            <a:r>
              <a:rPr b="0" lang="en-AU" sz="4400" spc="-1" strike="noStrike">
                <a:latin typeface="Arial"/>
              </a:rPr>
              <a:t>Click to move the slide</a:t>
            </a:r>
            <a:endParaRPr b="0" lang="en-AU" sz="4400" spc="-1" strike="noStrike">
              <a:latin typeface="Arial"/>
            </a:endParaRPr>
          </a:p>
        </p:txBody>
      </p:sp>
      <p:sp>
        <p:nvSpPr>
          <p:cNvPr id="255" name="PlaceHolder 2"/>
          <p:cNvSpPr>
            <a:spLocks noGrp="1"/>
          </p:cNvSpPr>
          <p:nvPr>
            <p:ph type="body"/>
          </p:nvPr>
        </p:nvSpPr>
        <p:spPr>
          <a:xfrm>
            <a:off x="756000" y="5078520"/>
            <a:ext cx="6047640" cy="4811040"/>
          </a:xfrm>
          <a:prstGeom prst="rect">
            <a:avLst/>
          </a:prstGeom>
        </p:spPr>
        <p:txBody>
          <a:bodyPr lIns="0" rIns="0" tIns="0" bIns="0"/>
          <a:p>
            <a:r>
              <a:rPr b="0" lang="en-AU" sz="2000" spc="-1" strike="noStrike">
                <a:latin typeface="Arial"/>
              </a:rPr>
              <a:t>Click to edit the notes format</a:t>
            </a:r>
            <a:endParaRPr b="0" lang="en-AU" sz="2000" spc="-1" strike="noStrike">
              <a:latin typeface="Arial"/>
            </a:endParaRPr>
          </a:p>
        </p:txBody>
      </p:sp>
      <p:sp>
        <p:nvSpPr>
          <p:cNvPr id="256" name="PlaceHolder 3"/>
          <p:cNvSpPr>
            <a:spLocks noGrp="1"/>
          </p:cNvSpPr>
          <p:nvPr>
            <p:ph type="hdr"/>
          </p:nvPr>
        </p:nvSpPr>
        <p:spPr>
          <a:xfrm>
            <a:off x="0" y="0"/>
            <a:ext cx="3280680" cy="534240"/>
          </a:xfrm>
          <a:prstGeom prst="rect">
            <a:avLst/>
          </a:prstGeom>
        </p:spPr>
        <p:txBody>
          <a:bodyPr lIns="0" rIns="0" tIns="0" bIns="0"/>
          <a:p>
            <a:r>
              <a:rPr b="0" lang="en-AU" sz="1400" spc="-1" strike="noStrike">
                <a:latin typeface="Times New Roman"/>
              </a:rPr>
              <a:t> </a:t>
            </a:r>
            <a:endParaRPr b="0" lang="en-AU" sz="1400" spc="-1" strike="noStrike">
              <a:latin typeface="Times New Roman"/>
            </a:endParaRPr>
          </a:p>
        </p:txBody>
      </p:sp>
      <p:sp>
        <p:nvSpPr>
          <p:cNvPr id="257" name="PlaceHolder 4"/>
          <p:cNvSpPr>
            <a:spLocks noGrp="1"/>
          </p:cNvSpPr>
          <p:nvPr>
            <p:ph type="dt"/>
          </p:nvPr>
        </p:nvSpPr>
        <p:spPr>
          <a:xfrm>
            <a:off x="4278960" y="0"/>
            <a:ext cx="3280680" cy="534240"/>
          </a:xfrm>
          <a:prstGeom prst="rect">
            <a:avLst/>
          </a:prstGeom>
        </p:spPr>
        <p:txBody>
          <a:bodyPr lIns="0" rIns="0" tIns="0" bIns="0"/>
          <a:p>
            <a:pPr algn="r"/>
            <a:r>
              <a:rPr b="0" lang="en-AU" sz="1400" spc="-1" strike="noStrike">
                <a:latin typeface="Times New Roman"/>
              </a:rPr>
              <a:t> </a:t>
            </a:r>
            <a:endParaRPr b="0" lang="en-AU" sz="1400" spc="-1" strike="noStrike">
              <a:latin typeface="Times New Roman"/>
            </a:endParaRPr>
          </a:p>
        </p:txBody>
      </p:sp>
      <p:sp>
        <p:nvSpPr>
          <p:cNvPr id="258" name="PlaceHolder 5"/>
          <p:cNvSpPr>
            <a:spLocks noGrp="1"/>
          </p:cNvSpPr>
          <p:nvPr>
            <p:ph type="ftr"/>
          </p:nvPr>
        </p:nvSpPr>
        <p:spPr>
          <a:xfrm>
            <a:off x="0" y="10157400"/>
            <a:ext cx="3280680" cy="534240"/>
          </a:xfrm>
          <a:prstGeom prst="rect">
            <a:avLst/>
          </a:prstGeom>
        </p:spPr>
        <p:txBody>
          <a:bodyPr lIns="0" rIns="0" tIns="0" bIns="0" anchor="b"/>
          <a:p>
            <a:r>
              <a:rPr b="0" lang="en-AU" sz="1400" spc="-1" strike="noStrike">
                <a:latin typeface="Times New Roman"/>
              </a:rPr>
              <a:t> </a:t>
            </a:r>
            <a:endParaRPr b="0" lang="en-AU" sz="1400" spc="-1" strike="noStrike">
              <a:latin typeface="Times New Roman"/>
            </a:endParaRPr>
          </a:p>
        </p:txBody>
      </p:sp>
      <p:sp>
        <p:nvSpPr>
          <p:cNvPr id="259" name="PlaceHolder 6"/>
          <p:cNvSpPr>
            <a:spLocks noGrp="1"/>
          </p:cNvSpPr>
          <p:nvPr>
            <p:ph type="sldNum"/>
          </p:nvPr>
        </p:nvSpPr>
        <p:spPr>
          <a:xfrm>
            <a:off x="4278960" y="10157400"/>
            <a:ext cx="3280680" cy="534240"/>
          </a:xfrm>
          <a:prstGeom prst="rect">
            <a:avLst/>
          </a:prstGeom>
        </p:spPr>
        <p:txBody>
          <a:bodyPr lIns="0" rIns="0" tIns="0" bIns="0" anchor="b"/>
          <a:p>
            <a:pPr algn="r"/>
            <a:fld id="{A2654390-8B54-410F-ADB2-1C0C5B21BF7E}" type="slidenum">
              <a:rPr b="0" lang="en-AU" sz="1400" spc="-1" strike="noStrike">
                <a:latin typeface="Times New Roman"/>
              </a:rPr>
              <a:t>1</a:t>
            </a:fld>
            <a:endParaRPr b="0" lang="en-A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9" name="PlaceHolder 1"/>
          <p:cNvSpPr>
            <a:spLocks noGrp="1"/>
          </p:cNvSpPr>
          <p:nvPr>
            <p:ph type="sldImg"/>
          </p:nvPr>
        </p:nvSpPr>
        <p:spPr>
          <a:xfrm>
            <a:off x="216000" y="812520"/>
            <a:ext cx="7127280" cy="4008960"/>
          </a:xfrm>
          <a:prstGeom prst="rect">
            <a:avLst/>
          </a:prstGeom>
        </p:spPr>
      </p:sp>
      <p:sp>
        <p:nvSpPr>
          <p:cNvPr id="320"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Astronomy and Astrophysics has been </a:t>
            </a:r>
            <a:r>
              <a:rPr b="0" lang="en-AU" sz="1400" spc="-1" strike="noStrike">
                <a:solidFill>
                  <a:srgbClr val="000000"/>
                </a:solidFill>
                <a:latin typeface="Calibri;sans-serif"/>
              </a:rPr>
              <a:t>in a golden age for the last ten </a:t>
            </a:r>
            <a:r>
              <a:rPr b="0" lang="en-AU" sz="1400" spc="-1" strike="noStrike">
                <a:solidFill>
                  <a:srgbClr val="000000"/>
                </a:solidFill>
                <a:latin typeface="Calibri;sans-serif"/>
              </a:rPr>
              <a:t>years. Advances in technology, </a:t>
            </a:r>
            <a:r>
              <a:rPr b="0" lang="en-AU" sz="1400" spc="-1" strike="noStrike">
                <a:solidFill>
                  <a:srgbClr val="000000"/>
                </a:solidFill>
                <a:latin typeface="Calibri;sans-serif"/>
              </a:rPr>
              <a:t>intelligent mobilisation of </a:t>
            </a:r>
            <a:r>
              <a:rPr b="0" lang="en-AU" sz="1400" spc="-1" strike="noStrike">
                <a:solidFill>
                  <a:srgbClr val="000000"/>
                </a:solidFill>
                <a:latin typeface="Calibri;sans-serif"/>
              </a:rPr>
              <a:t>resources, and unprecedented </a:t>
            </a:r>
            <a:r>
              <a:rPr b="0" lang="en-AU" sz="1400" spc="-1" strike="noStrike">
                <a:solidFill>
                  <a:srgbClr val="000000"/>
                </a:solidFill>
                <a:latin typeface="Calibri;sans-serif"/>
              </a:rPr>
              <a:t>access to facilities, experiments, </a:t>
            </a:r>
            <a:r>
              <a:rPr b="0" lang="en-AU" sz="1400" spc="-1" strike="noStrike">
                <a:solidFill>
                  <a:srgbClr val="000000"/>
                </a:solidFill>
                <a:latin typeface="Calibri;sans-serif"/>
              </a:rPr>
              <a:t>and data have produced some of </a:t>
            </a:r>
            <a:r>
              <a:rPr b="0" lang="en-AU" sz="1400" spc="-1" strike="noStrike">
                <a:solidFill>
                  <a:srgbClr val="000000"/>
                </a:solidFill>
                <a:latin typeface="Calibri;sans-serif"/>
              </a:rPr>
              <a:t>the largest and most </a:t>
            </a:r>
            <a:r>
              <a:rPr b="0" lang="en-AU" sz="1400" spc="-1" strike="noStrike">
                <a:solidFill>
                  <a:srgbClr val="000000"/>
                </a:solidFill>
                <a:latin typeface="Calibri;sans-serif"/>
              </a:rPr>
              <a:t>comprehensive studies the fields </a:t>
            </a:r>
            <a:r>
              <a:rPr b="0" lang="en-AU" sz="1400" spc="-1" strike="noStrike">
                <a:solidFill>
                  <a:srgbClr val="000000"/>
                </a:solidFill>
                <a:latin typeface="Calibri;sans-serif"/>
              </a:rPr>
              <a:t>have ever seen. A single </a:t>
            </a:r>
            <a:r>
              <a:rPr b="0" lang="en-AU" sz="1400" spc="-1" strike="noStrike">
                <a:solidFill>
                  <a:srgbClr val="000000"/>
                </a:solidFill>
                <a:latin typeface="Calibri;sans-serif"/>
              </a:rPr>
              <a:t>experiment will produce hundreds </a:t>
            </a:r>
            <a:r>
              <a:rPr b="0" lang="en-AU" sz="1400" spc="-1" strike="noStrike">
                <a:solidFill>
                  <a:srgbClr val="000000"/>
                </a:solidFill>
                <a:latin typeface="Calibri;sans-serif"/>
              </a:rPr>
              <a:t>of terabytes of data, necessitating </a:t>
            </a:r>
            <a:r>
              <a:rPr b="0" lang="en-AU" sz="1400" spc="-1" strike="noStrike">
                <a:solidFill>
                  <a:srgbClr val="000000"/>
                </a:solidFill>
                <a:latin typeface="Calibri;sans-serif"/>
              </a:rPr>
              <a:t>complex data pipelines and the </a:t>
            </a:r>
            <a:r>
              <a:rPr b="0" lang="en-AU" sz="1400" spc="-1" strike="noStrike">
                <a:solidFill>
                  <a:srgbClr val="000000"/>
                </a:solidFill>
                <a:latin typeface="Calibri;sans-serif"/>
              </a:rPr>
              <a:t>collaboration of hundreds of </a:t>
            </a:r>
            <a:r>
              <a:rPr b="0" lang="en-AU" sz="1400" spc="-1" strike="noStrike">
                <a:solidFill>
                  <a:srgbClr val="000000"/>
                </a:solidFill>
                <a:latin typeface="Calibri;sans-serif"/>
              </a:rPr>
              <a:t>individuals, simply to extract </a:t>
            </a:r>
            <a:r>
              <a:rPr b="0" lang="en-AU" sz="1400" spc="-1" strike="noStrike">
                <a:solidFill>
                  <a:srgbClr val="000000"/>
                </a:solidFill>
                <a:latin typeface="Calibri;sans-serif"/>
              </a:rPr>
              <a:t>meaningful information from it. </a:t>
            </a:r>
            <a:r>
              <a:rPr b="0" lang="en-AU" sz="1400" spc="-1" strike="noStrike">
                <a:solidFill>
                  <a:srgbClr val="000000"/>
                </a:solidFill>
                <a:latin typeface="Calibri;sans-serif"/>
              </a:rPr>
              <a:t>This presents a problem however. </a:t>
            </a:r>
            <a:r>
              <a:rPr b="0" lang="en-AU" sz="1400" spc="-1" strike="noStrike">
                <a:solidFill>
                  <a:srgbClr val="000000"/>
                </a:solidFill>
                <a:latin typeface="Calibri;sans-serif"/>
              </a:rPr>
              <a:t>Recently, there has been an </a:t>
            </a:r>
            <a:r>
              <a:rPr b="0" lang="en-AU" sz="1400" spc="-1" strike="noStrike">
                <a:solidFill>
                  <a:srgbClr val="000000"/>
                </a:solidFill>
                <a:latin typeface="Calibri;sans-serif"/>
              </a:rPr>
              <a:t>increase in the number of </a:t>
            </a:r>
            <a:r>
              <a:rPr b="0" lang="en-AU" sz="1400" spc="-1" strike="noStrike">
                <a:solidFill>
                  <a:srgbClr val="000000"/>
                </a:solidFill>
                <a:latin typeface="Calibri;sans-serif"/>
              </a:rPr>
              <a:t>measurements of fundamental </a:t>
            </a:r>
            <a:r>
              <a:rPr b="0" lang="en-AU" sz="1400" spc="-1" strike="noStrike">
                <a:solidFill>
                  <a:srgbClr val="000000"/>
                </a:solidFill>
                <a:latin typeface="Calibri;sans-serif"/>
              </a:rPr>
              <a:t>cosmic parameters at high redshift </a:t>
            </a:r>
            <a:r>
              <a:rPr b="0" lang="en-AU" sz="1400" spc="-1" strike="noStrike">
                <a:solidFill>
                  <a:srgbClr val="000000"/>
                </a:solidFill>
                <a:latin typeface="Calibri;sans-serif"/>
              </a:rPr>
              <a:t>and at low redshift. Perhaps the </a:t>
            </a:r>
            <a:r>
              <a:rPr b="0" lang="en-AU" sz="1400" spc="-1" strike="noStrike">
                <a:solidFill>
                  <a:srgbClr val="000000"/>
                </a:solidFill>
                <a:latin typeface="Calibri;sans-serif"/>
              </a:rPr>
              <a:t>best known is the recent Hubble </a:t>
            </a:r>
            <a:r>
              <a:rPr b="0" lang="en-AU" sz="1400" spc="-1" strike="noStrike">
                <a:solidFill>
                  <a:srgbClr val="000000"/>
                </a:solidFill>
                <a:latin typeface="Calibri;sans-serif"/>
              </a:rPr>
              <a:t>constant tension, which has now </a:t>
            </a:r>
            <a:r>
              <a:rPr b="0" lang="en-AU" sz="1400" spc="-1" strike="noStrike">
                <a:solidFill>
                  <a:srgbClr val="000000"/>
                </a:solidFill>
                <a:latin typeface="Calibri;sans-serif"/>
              </a:rPr>
              <a:t>exceeded 5 sigma. There now </a:t>
            </a:r>
            <a:r>
              <a:rPr b="0" lang="en-AU" sz="1400" spc="-1" strike="noStrike">
                <a:solidFill>
                  <a:srgbClr val="000000"/>
                </a:solidFill>
                <a:latin typeface="Calibri;sans-serif"/>
              </a:rPr>
              <a:t>exists a not insignificant portion of </a:t>
            </a:r>
            <a:r>
              <a:rPr b="0" lang="en-AU" sz="1400" spc="-1" strike="noStrike">
                <a:solidFill>
                  <a:srgbClr val="000000"/>
                </a:solidFill>
                <a:latin typeface="Calibri;sans-serif"/>
              </a:rPr>
              <a:t>the field who find themselves now </a:t>
            </a:r>
            <a:r>
              <a:rPr b="0" lang="en-AU" sz="1400" spc="-1" strike="noStrike">
                <a:solidFill>
                  <a:srgbClr val="000000"/>
                </a:solidFill>
                <a:latin typeface="Calibri;sans-serif"/>
              </a:rPr>
              <a:t>working to bring these competing </a:t>
            </a:r>
            <a:r>
              <a:rPr b="0" lang="en-AU" sz="1400" spc="-1" strike="noStrike">
                <a:solidFill>
                  <a:srgbClr val="000000"/>
                </a:solidFill>
                <a:latin typeface="Calibri;sans-serif"/>
              </a:rPr>
              <a:t>results into alignment.</a:t>
            </a:r>
            <a:endParaRPr b="0" lang="en-AU" sz="14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7" name="PlaceHolder 1"/>
          <p:cNvSpPr>
            <a:spLocks noGrp="1"/>
          </p:cNvSpPr>
          <p:nvPr>
            <p:ph type="sldImg"/>
          </p:nvPr>
        </p:nvSpPr>
        <p:spPr>
          <a:xfrm>
            <a:off x="216000" y="812520"/>
            <a:ext cx="7127280" cy="4008960"/>
          </a:xfrm>
          <a:prstGeom prst="rect">
            <a:avLst/>
          </a:prstGeom>
        </p:spPr>
      </p:sp>
      <p:sp>
        <p:nvSpPr>
          <p:cNvPr id="338"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When we perform the stack, we see </a:t>
            </a:r>
            <a:r>
              <a:rPr b="0" lang="en-AU" sz="1400" spc="-1" strike="noStrike">
                <a:solidFill>
                  <a:srgbClr val="000000"/>
                </a:solidFill>
                <a:latin typeface="Calibri;sans-serif"/>
              </a:rPr>
              <a:t>two bright spots where the galaxy </a:t>
            </a:r>
            <a:r>
              <a:rPr b="0" lang="en-AU" sz="1400" spc="-1" strike="noStrike">
                <a:solidFill>
                  <a:srgbClr val="000000"/>
                </a:solidFill>
                <a:latin typeface="Calibri;sans-serif"/>
              </a:rPr>
              <a:t>halos are stacked, as well as </a:t>
            </a:r>
            <a:r>
              <a:rPr b="0" lang="en-AU" sz="1400" spc="-1" strike="noStrike">
                <a:solidFill>
                  <a:srgbClr val="000000"/>
                </a:solidFill>
                <a:latin typeface="Calibri;sans-serif"/>
              </a:rPr>
              <a:t>brighter signal indicating the </a:t>
            </a:r>
            <a:r>
              <a:rPr b="0" lang="en-AU" sz="1400" spc="-1" strike="noStrike">
                <a:solidFill>
                  <a:srgbClr val="000000"/>
                </a:solidFill>
                <a:latin typeface="Calibri;sans-serif"/>
              </a:rPr>
              <a:t>filament connecting them.  </a:t>
            </a:r>
            <a:endParaRPr b="0" lang="en-AU" sz="1400" spc="-1" strike="noStrike">
              <a:latin typeface="Arial"/>
            </a:endParaRPr>
          </a:p>
          <a:p>
            <a:pPr marL="216000" indent="-216000">
              <a:lnSpc>
                <a:spcPct val="138000"/>
              </a:lnSpc>
              <a:spcAft>
                <a:spcPts val="1001"/>
              </a:spcAft>
            </a:pPr>
            <a:r>
              <a:rPr b="0" lang="en-AU" sz="1400" spc="-1" strike="noStrike">
                <a:solidFill>
                  <a:srgbClr val="000000"/>
                </a:solidFill>
                <a:latin typeface="Calibri;sans-serif"/>
              </a:rPr>
              <a:t>The plots above and below the image </a:t>
            </a:r>
            <a:r>
              <a:rPr b="0" lang="en-AU" sz="1400" spc="-1" strike="noStrike">
                <a:solidFill>
                  <a:srgbClr val="000000"/>
                </a:solidFill>
                <a:latin typeface="Calibri;sans-serif"/>
              </a:rPr>
              <a:t>show slices through the centre of </a:t>
            </a:r>
            <a:r>
              <a:rPr b="0" lang="en-AU" sz="1400" spc="-1" strike="noStrike">
                <a:solidFill>
                  <a:srgbClr val="000000"/>
                </a:solidFill>
                <a:latin typeface="Calibri;sans-serif"/>
              </a:rPr>
              <a:t>the two halos, and through the left </a:t>
            </a:r>
            <a:r>
              <a:rPr b="0" lang="en-AU" sz="1400" spc="-1" strike="noStrike">
                <a:solidFill>
                  <a:srgbClr val="000000"/>
                </a:solidFill>
                <a:latin typeface="Calibri;sans-serif"/>
              </a:rPr>
              <a:t>halo only.</a:t>
            </a:r>
            <a:endParaRPr b="0" lang="en-AU" sz="14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216000" y="812520"/>
            <a:ext cx="7127280" cy="4008960"/>
          </a:xfrm>
          <a:prstGeom prst="rect">
            <a:avLst/>
          </a:prstGeom>
        </p:spPr>
      </p:sp>
      <p:sp>
        <p:nvSpPr>
          <p:cNvPr id="340"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Next, we need to subtract away the </a:t>
            </a:r>
            <a:r>
              <a:rPr b="0" lang="en-AU" sz="1400" spc="-1" strike="noStrike">
                <a:solidFill>
                  <a:srgbClr val="000000"/>
                </a:solidFill>
                <a:latin typeface="Calibri;sans-serif"/>
              </a:rPr>
              <a:t>halo contribution for each pixel. </a:t>
            </a:r>
            <a:r>
              <a:rPr b="0" lang="en-AU" sz="1400" spc="-1" strike="noStrike">
                <a:solidFill>
                  <a:srgbClr val="000000"/>
                </a:solidFill>
                <a:latin typeface="Calibri;sans-serif"/>
              </a:rPr>
              <a:t>We first fit to a radial mean of a </a:t>
            </a:r>
            <a:r>
              <a:rPr b="0" lang="en-AU" sz="1400" spc="-1" strike="noStrike">
                <a:solidFill>
                  <a:srgbClr val="000000"/>
                </a:solidFill>
                <a:latin typeface="Calibri;sans-serif"/>
              </a:rPr>
              <a:t>single halo. This gives a good initial </a:t>
            </a:r>
            <a:r>
              <a:rPr b="0" lang="en-AU" sz="1400" spc="-1" strike="noStrike">
                <a:solidFill>
                  <a:srgbClr val="000000"/>
                </a:solidFill>
                <a:latin typeface="Calibri;sans-serif"/>
              </a:rPr>
              <a:t>estimate, but doesn’t take into </a:t>
            </a:r>
            <a:r>
              <a:rPr b="0" lang="en-AU" sz="1400" spc="-1" strike="noStrike">
                <a:solidFill>
                  <a:srgbClr val="000000"/>
                </a:solidFill>
                <a:latin typeface="Calibri;sans-serif"/>
              </a:rPr>
              <a:t>acocunt the necessity for a </a:t>
            </a:r>
            <a:r>
              <a:rPr b="0" lang="en-AU" sz="1400" spc="-1" strike="noStrike">
                <a:solidFill>
                  <a:srgbClr val="000000"/>
                </a:solidFill>
                <a:latin typeface="Calibri;sans-serif"/>
              </a:rPr>
              <a:t>contribution from both halos at </a:t>
            </a:r>
            <a:r>
              <a:rPr b="0" lang="en-AU" sz="1400" spc="-1" strike="noStrike">
                <a:solidFill>
                  <a:srgbClr val="000000"/>
                </a:solidFill>
                <a:latin typeface="Calibri;sans-serif"/>
              </a:rPr>
              <a:t>every point. </a:t>
            </a:r>
            <a:endParaRPr b="0" lang="en-AU" sz="1400" spc="-1" strike="noStrike">
              <a:latin typeface="Arial"/>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1" name="PlaceHolder 1"/>
          <p:cNvSpPr>
            <a:spLocks noGrp="1"/>
          </p:cNvSpPr>
          <p:nvPr>
            <p:ph type="sldImg"/>
          </p:nvPr>
        </p:nvSpPr>
        <p:spPr>
          <a:xfrm>
            <a:off x="216000" y="812520"/>
            <a:ext cx="7127280" cy="4008960"/>
          </a:xfrm>
          <a:prstGeom prst="rect">
            <a:avLst/>
          </a:prstGeom>
        </p:spPr>
      </p:sp>
      <p:sp>
        <p:nvSpPr>
          <p:cNvPr id="342" name="PlaceHolder 2"/>
          <p:cNvSpPr>
            <a:spLocks noGrp="1"/>
          </p:cNvSpPr>
          <p:nvPr>
            <p:ph type="body"/>
          </p:nvPr>
        </p:nvSpPr>
        <p:spPr>
          <a:xfrm>
            <a:off x="756000" y="5078520"/>
            <a:ext cx="6047640" cy="4811040"/>
          </a:xfrm>
          <a:prstGeom prst="rect">
            <a:avLst/>
          </a:prstGeom>
        </p:spPr>
        <p:txBody>
          <a:bodyPr lIns="0" rIns="0" tIns="0" bIns="0"/>
          <a:p>
            <a:r>
              <a:rPr b="0" lang="en-AU" sz="1400" spc="-1" strike="noStrike">
                <a:solidFill>
                  <a:srgbClr val="000000"/>
                </a:solidFill>
                <a:latin typeface="Calibri;sans-serif"/>
              </a:rPr>
              <a:t>Making this assumption, fitting can be performed for two independent halos.Guessing for gaussians, fourth order polynomials, and for interest, lorentzians, gives the following models, and the remaining residual signal.</a:t>
            </a:r>
            <a:endParaRPr b="0" lang="en-AU" sz="1400" spc="-1" strike="noStrike">
              <a:latin typeface="Arial"/>
            </a:endParaRPr>
          </a:p>
          <a:p>
            <a:endParaRPr b="0" lang="en-AU" sz="1400" spc="-1" strike="noStrike">
              <a:latin typeface="Arial"/>
            </a:endParaRPr>
          </a:p>
          <a:p>
            <a:r>
              <a:rPr b="0" lang="en-AU" sz="1400" spc="-1" strike="noStrike">
                <a:solidFill>
                  <a:srgbClr val="000000"/>
                </a:solidFill>
                <a:latin typeface="Calibri;sans-serif"/>
              </a:rPr>
              <a:t>Performing this operation, and choosing a model that matches best with some underlying assumptions of the halo shape, leaves a mean residual signal of approximately 1.29 times 10^-8 as the measure of the filament signal. </a:t>
            </a:r>
            <a:r>
              <a:rPr b="0" lang="en-AU" sz="1400" spc="-1" strike="noStrike">
                <a:solidFill>
                  <a:srgbClr val="000000"/>
                </a:solidFill>
                <a:latin typeface="Calibri;sans-serif"/>
              </a:rPr>
              <a:t> </a:t>
            </a:r>
            <a:endParaRPr b="0" lang="en-AU" sz="1400" spc="-1" strike="noStrike">
              <a:latin typeface="Arial"/>
            </a:endParaRPr>
          </a:p>
          <a:p>
            <a:endParaRPr b="0" lang="en-AU" sz="1400" spc="-1" strike="noStrike">
              <a:latin typeface="Arial"/>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PlaceHolder 1"/>
          <p:cNvSpPr>
            <a:spLocks noGrp="1"/>
          </p:cNvSpPr>
          <p:nvPr>
            <p:ph type="sldImg"/>
          </p:nvPr>
        </p:nvSpPr>
        <p:spPr>
          <a:xfrm>
            <a:off x="216000" y="812520"/>
            <a:ext cx="7127280" cy="4008960"/>
          </a:xfrm>
          <a:prstGeom prst="rect">
            <a:avLst/>
          </a:prstGeom>
        </p:spPr>
      </p:sp>
      <p:sp>
        <p:nvSpPr>
          <p:cNvPr id="344"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To be sure that we have detected a signal, and not an artefact of the data processing algorithm, we also perform a stack of unphysical pairs, ones we know won’t have a filament connecting them. These pairs have the same transverse separation conditions as the physical pairs, but line of sight separations of more than 150 megaparsecs. This produces a map shown like the one above, and when we perform the same fit as for our physical pairs, it extracts a measurement consistent with noise. </a:t>
            </a:r>
            <a:endParaRPr b="0" lang="en-AU" sz="1400" spc="-1" strike="noStrike">
              <a:latin typeface="Arial"/>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216000" y="812520"/>
            <a:ext cx="7127280" cy="4008960"/>
          </a:xfrm>
          <a:prstGeom prst="rect">
            <a:avLst/>
          </a:prstGeom>
        </p:spPr>
      </p:sp>
      <p:sp>
        <p:nvSpPr>
          <p:cNvPr id="346"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This compares very well to previous analyses performed with this technique on lower resolution Planck Maps. Tanimura et al found a mean y parameter of 1 times 10^-8 at 5.3 sigma, and de Graaf et al found a mean y parameter of 0.6 times 10^-8 at 5.1 sigma. These works constrained this number to an actual baryon component fraction by making use of complex simulations. This corresponded to exactly the measure of baryons needed to fill the missing component of phase space as required. </a:t>
            </a:r>
            <a:endParaRPr b="0" lang="en-AU" sz="14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PlaceHolder 1"/>
          <p:cNvSpPr>
            <a:spLocks noGrp="1"/>
          </p:cNvSpPr>
          <p:nvPr>
            <p:ph type="sldImg"/>
          </p:nvPr>
        </p:nvSpPr>
        <p:spPr>
          <a:xfrm>
            <a:off x="216000" y="812520"/>
            <a:ext cx="7127280" cy="4008960"/>
          </a:xfrm>
          <a:prstGeom prst="rect">
            <a:avLst/>
          </a:prstGeom>
        </p:spPr>
      </p:sp>
      <p:sp>
        <p:nvSpPr>
          <p:cNvPr id="348"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Further work: This algorithm can be applied to any significant tracer of large scale structure. Thermal SZ has a counterpart related to the bulk velocity of the gas, known as the Kinetic SZ effect, which also works well, but requires a different analysis. The weak gravitational lensing convergence, kappa, also provides a good tracer for this. These signals can also be cross-correlated, along with other astrophysical signals such as Fast Radio Bursts, and the 21cm absorption signal. </a:t>
            </a:r>
            <a:endParaRPr b="0" lang="en-AU" sz="14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9" name="PlaceHolder 1"/>
          <p:cNvSpPr>
            <a:spLocks noGrp="1"/>
          </p:cNvSpPr>
          <p:nvPr>
            <p:ph type="sldImg"/>
          </p:nvPr>
        </p:nvSpPr>
        <p:spPr>
          <a:xfrm>
            <a:off x="216000" y="812520"/>
            <a:ext cx="7127280" cy="4008960"/>
          </a:xfrm>
          <a:prstGeom prst="rect">
            <a:avLst/>
          </a:prstGeom>
        </p:spPr>
      </p:sp>
      <p:sp>
        <p:nvSpPr>
          <p:cNvPr id="350"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In conclusion, we make a detection of the missing baryons in the Dark Energy Survey and South Pole Telescope data, at some level of significance. Issues with modelling, and the differences in the galaxy catalogue contribute to this being a less precise measure, but with more work, this could be further reduced. However the technique  can reasonably be applied to a number of independent datasets, and so it opens the possiblity for improved detections by making the use of cross-correlations. </a:t>
            </a:r>
            <a:endParaRPr b="0" lang="en-AU" sz="14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216000" y="812520"/>
            <a:ext cx="7127280" cy="4008960"/>
          </a:xfrm>
          <a:prstGeom prst="rect">
            <a:avLst/>
          </a:prstGeom>
        </p:spPr>
      </p:sp>
      <p:sp>
        <p:nvSpPr>
          <p:cNvPr id="322"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One well known problem in </a:t>
            </a:r>
            <a:r>
              <a:rPr b="0" lang="en-AU" sz="1400" spc="-1" strike="noStrike">
                <a:solidFill>
                  <a:srgbClr val="000000"/>
                </a:solidFill>
                <a:latin typeface="Calibri;sans-serif"/>
              </a:rPr>
              <a:t>astronomy is that of missing </a:t>
            </a:r>
            <a:r>
              <a:rPr b="0" lang="en-AU" sz="1400" spc="-1" strike="noStrike">
                <a:solidFill>
                  <a:srgbClr val="000000"/>
                </a:solidFill>
                <a:latin typeface="Calibri;sans-serif"/>
              </a:rPr>
              <a:t>baryons. At high redshifts, it is </a:t>
            </a:r>
            <a:r>
              <a:rPr b="0" lang="en-AU" sz="1400" spc="-1" strike="noStrike">
                <a:solidFill>
                  <a:srgbClr val="000000"/>
                </a:solidFill>
                <a:latin typeface="Calibri;sans-serif"/>
              </a:rPr>
              <a:t>comparatively simple to make an </a:t>
            </a:r>
            <a:r>
              <a:rPr b="0" lang="en-AU" sz="1400" spc="-1" strike="noStrike">
                <a:solidFill>
                  <a:srgbClr val="000000"/>
                </a:solidFill>
                <a:latin typeface="Calibri;sans-serif"/>
              </a:rPr>
              <a:t>account for baryonic matter, since </a:t>
            </a:r>
            <a:r>
              <a:rPr b="0" lang="en-AU" sz="1400" spc="-1" strike="noStrike">
                <a:solidFill>
                  <a:srgbClr val="000000"/>
                </a:solidFill>
                <a:latin typeface="Calibri;sans-serif"/>
              </a:rPr>
              <a:t>it mainly exists in a single phase. </a:t>
            </a:r>
            <a:r>
              <a:rPr b="0" lang="en-AU" sz="1400" spc="-1" strike="noStrike">
                <a:solidFill>
                  <a:srgbClr val="000000"/>
                </a:solidFill>
                <a:latin typeface="Calibri;sans-serif"/>
              </a:rPr>
              <a:t>The Cosmic Microwave </a:t>
            </a:r>
            <a:r>
              <a:rPr b="0" lang="en-AU" sz="1400" spc="-1" strike="noStrike">
                <a:solidFill>
                  <a:srgbClr val="000000"/>
                </a:solidFill>
                <a:latin typeface="Calibri;sans-serif"/>
              </a:rPr>
              <a:t>Background provides an accurate </a:t>
            </a:r>
            <a:r>
              <a:rPr b="0" lang="en-AU" sz="1400" spc="-1" strike="noStrike">
                <a:solidFill>
                  <a:srgbClr val="000000"/>
                </a:solidFill>
                <a:latin typeface="Calibri;sans-serif"/>
              </a:rPr>
              <a:t>measure of the Baryon Content </a:t>
            </a:r>
            <a:r>
              <a:rPr b="0" lang="en-AU" sz="1400" spc="-1" strike="noStrike">
                <a:solidFill>
                  <a:srgbClr val="000000"/>
                </a:solidFill>
                <a:latin typeface="Calibri;sans-serif"/>
              </a:rPr>
              <a:t>because the characteristic pattern </a:t>
            </a:r>
            <a:r>
              <a:rPr b="0" lang="en-AU" sz="1400" spc="-1" strike="noStrike">
                <a:solidFill>
                  <a:srgbClr val="000000"/>
                </a:solidFill>
                <a:latin typeface="Calibri;sans-serif"/>
              </a:rPr>
              <a:t>in it is very sensitive to the </a:t>
            </a:r>
            <a:r>
              <a:rPr b="0" lang="en-AU" sz="1400" spc="-1" strike="noStrike">
                <a:solidFill>
                  <a:srgbClr val="000000"/>
                </a:solidFill>
                <a:latin typeface="Calibri;sans-serif"/>
              </a:rPr>
              <a:t>proportional amount of baryons, </a:t>
            </a:r>
            <a:r>
              <a:rPr b="0" lang="en-AU" sz="1400" spc="-1" strike="noStrike">
                <a:solidFill>
                  <a:srgbClr val="000000"/>
                </a:solidFill>
                <a:latin typeface="Calibri;sans-serif"/>
              </a:rPr>
              <a:t>radiation, and dark matter in the </a:t>
            </a:r>
            <a:r>
              <a:rPr b="0" lang="en-AU" sz="1400" spc="-1" strike="noStrike">
                <a:solidFill>
                  <a:srgbClr val="000000"/>
                </a:solidFill>
                <a:latin typeface="Calibri;sans-serif"/>
              </a:rPr>
              <a:t>primordial fluid. Until a redshift of </a:t>
            </a:r>
            <a:r>
              <a:rPr b="0" lang="en-AU" sz="1400" spc="-1" strike="noStrike">
                <a:solidFill>
                  <a:srgbClr val="000000"/>
                </a:solidFill>
                <a:latin typeface="Calibri;sans-serif"/>
              </a:rPr>
              <a:t>approximately 2, the baryons can </a:t>
            </a:r>
            <a:r>
              <a:rPr b="0" lang="en-AU" sz="1400" spc="-1" strike="noStrike">
                <a:solidFill>
                  <a:srgbClr val="000000"/>
                </a:solidFill>
                <a:latin typeface="Calibri;sans-serif"/>
              </a:rPr>
              <a:t>also be found very easily in the </a:t>
            </a:r>
            <a:r>
              <a:rPr b="0" lang="en-AU" sz="1400" spc="-1" strike="noStrike">
                <a:solidFill>
                  <a:srgbClr val="000000"/>
                </a:solidFill>
                <a:latin typeface="Calibri;sans-serif"/>
              </a:rPr>
              <a:t>absorption spectra of distant </a:t>
            </a:r>
            <a:r>
              <a:rPr b="0" lang="en-AU" sz="1400" spc="-1" strike="noStrike">
                <a:solidFill>
                  <a:srgbClr val="000000"/>
                </a:solidFill>
                <a:latin typeface="Calibri;sans-serif"/>
              </a:rPr>
              <a:t>quasars, in something called the </a:t>
            </a:r>
            <a:r>
              <a:rPr b="0" lang="en-AU" sz="1400" spc="-1" strike="noStrike">
                <a:solidFill>
                  <a:srgbClr val="000000"/>
                </a:solidFill>
                <a:latin typeface="Calibri;sans-serif"/>
              </a:rPr>
              <a:t>Lyman-Alpha forest. But below </a:t>
            </a:r>
            <a:r>
              <a:rPr b="0" lang="en-AU" sz="1400" spc="-1" strike="noStrike">
                <a:solidFill>
                  <a:srgbClr val="000000"/>
                </a:solidFill>
                <a:latin typeface="Calibri;sans-serif"/>
              </a:rPr>
              <a:t>this, the baryons have evolved into </a:t>
            </a:r>
            <a:r>
              <a:rPr b="0" lang="en-AU" sz="1400" spc="-1" strike="noStrike">
                <a:solidFill>
                  <a:srgbClr val="000000"/>
                </a:solidFill>
                <a:latin typeface="Calibri;sans-serif"/>
              </a:rPr>
              <a:t>a broad phase space, with </a:t>
            </a:r>
            <a:r>
              <a:rPr b="0" lang="en-AU" sz="1400" spc="-1" strike="noStrike">
                <a:solidFill>
                  <a:srgbClr val="000000"/>
                </a:solidFill>
                <a:latin typeface="Calibri;sans-serif"/>
              </a:rPr>
              <a:t>temperatures ranging from a few </a:t>
            </a:r>
            <a:r>
              <a:rPr b="0" lang="en-AU" sz="1400" spc="-1" strike="noStrike">
                <a:solidFill>
                  <a:srgbClr val="000000"/>
                </a:solidFill>
                <a:latin typeface="Calibri;sans-serif"/>
              </a:rPr>
              <a:t>kelvin to 10^7 K, and densities </a:t>
            </a:r>
            <a:r>
              <a:rPr b="0" lang="en-AU" sz="1400" spc="-1" strike="noStrike">
                <a:solidFill>
                  <a:srgbClr val="000000"/>
                </a:solidFill>
                <a:latin typeface="Calibri;sans-serif"/>
              </a:rPr>
              <a:t>from that of stars to disperse gas. </a:t>
            </a:r>
            <a:r>
              <a:rPr b="0" lang="en-AU" sz="1400" spc="-1" strike="noStrike">
                <a:solidFill>
                  <a:srgbClr val="000000"/>
                </a:solidFill>
                <a:latin typeface="Calibri;sans-serif"/>
              </a:rPr>
              <a:t>Taking an account of the baryon </a:t>
            </a:r>
            <a:r>
              <a:rPr b="0" lang="en-AU" sz="1400" spc="-1" strike="noStrike">
                <a:solidFill>
                  <a:srgbClr val="000000"/>
                </a:solidFill>
                <a:latin typeface="Calibri;sans-serif"/>
              </a:rPr>
              <a:t>component in stars, galaxies, and </a:t>
            </a:r>
            <a:r>
              <a:rPr b="0" lang="en-AU" sz="1400" spc="-1" strike="noStrike">
                <a:solidFill>
                  <a:srgbClr val="000000"/>
                </a:solidFill>
                <a:latin typeface="Calibri;sans-serif"/>
              </a:rPr>
              <a:t>residual gas clouds, leaves a defecit </a:t>
            </a:r>
            <a:r>
              <a:rPr b="0" lang="en-AU" sz="1400" spc="-1" strike="noStrike">
                <a:solidFill>
                  <a:srgbClr val="000000"/>
                </a:solidFill>
                <a:latin typeface="Calibri;sans-serif"/>
              </a:rPr>
              <a:t>of between 30 to 50 percent of the </a:t>
            </a:r>
            <a:r>
              <a:rPr b="0" lang="en-AU" sz="1400" spc="-1" strike="noStrike">
                <a:solidFill>
                  <a:srgbClr val="000000"/>
                </a:solidFill>
                <a:latin typeface="Calibri;sans-serif"/>
              </a:rPr>
              <a:t>known baryon component at high </a:t>
            </a:r>
            <a:r>
              <a:rPr b="0" lang="en-AU" sz="1400" spc="-1" strike="noStrike">
                <a:solidFill>
                  <a:srgbClr val="000000"/>
                </a:solidFill>
                <a:latin typeface="Calibri;sans-serif"/>
              </a:rPr>
              <a:t>redshift. So this begs the question </a:t>
            </a:r>
            <a:r>
              <a:rPr b="0" lang="en-AU" sz="1400" spc="-1" strike="noStrike">
                <a:solidFill>
                  <a:srgbClr val="000000"/>
                </a:solidFill>
                <a:latin typeface="Calibri;sans-serif"/>
              </a:rPr>
              <a:t>of where these baryons have gone.</a:t>
            </a:r>
            <a:endParaRPr b="0" lang="en-AU" sz="14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3" name="PlaceHolder 1"/>
          <p:cNvSpPr>
            <a:spLocks noGrp="1"/>
          </p:cNvSpPr>
          <p:nvPr>
            <p:ph type="sldImg"/>
          </p:nvPr>
        </p:nvSpPr>
        <p:spPr>
          <a:xfrm>
            <a:off x="216000" y="812520"/>
            <a:ext cx="7127280" cy="4008960"/>
          </a:xfrm>
          <a:prstGeom prst="rect">
            <a:avLst/>
          </a:prstGeom>
        </p:spPr>
      </p:sp>
      <p:sp>
        <p:nvSpPr>
          <p:cNvPr id="324"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This is an image of the large scale </a:t>
            </a:r>
            <a:r>
              <a:rPr b="0" lang="en-AU" sz="1400" spc="-1" strike="noStrike">
                <a:solidFill>
                  <a:srgbClr val="000000"/>
                </a:solidFill>
                <a:latin typeface="Calibri;sans-serif"/>
              </a:rPr>
              <a:t>structure of the universe, taken </a:t>
            </a:r>
            <a:r>
              <a:rPr b="0" lang="en-AU" sz="1400" spc="-1" strike="noStrike">
                <a:solidFill>
                  <a:srgbClr val="000000"/>
                </a:solidFill>
                <a:latin typeface="Calibri;sans-serif"/>
              </a:rPr>
              <a:t>from the Dragons simulations. If </a:t>
            </a:r>
            <a:r>
              <a:rPr b="0" lang="en-AU" sz="1400" spc="-1" strike="noStrike">
                <a:solidFill>
                  <a:srgbClr val="000000"/>
                </a:solidFill>
                <a:latin typeface="Calibri;sans-serif"/>
              </a:rPr>
              <a:t>we examine the phase space of </a:t>
            </a:r>
            <a:r>
              <a:rPr b="0" lang="en-AU" sz="1400" spc="-1" strike="noStrike">
                <a:solidFill>
                  <a:srgbClr val="000000"/>
                </a:solidFill>
                <a:latin typeface="Calibri;sans-serif"/>
              </a:rPr>
              <a:t>baryons given by high resolution </a:t>
            </a:r>
            <a:r>
              <a:rPr b="0" lang="en-AU" sz="1400" spc="-1" strike="noStrike">
                <a:solidFill>
                  <a:srgbClr val="000000"/>
                </a:solidFill>
                <a:latin typeface="Calibri;sans-serif"/>
              </a:rPr>
              <a:t>hydrodynamic simulations, we see </a:t>
            </a:r>
            <a:r>
              <a:rPr b="0" lang="en-AU" sz="1400" spc="-1" strike="noStrike">
                <a:solidFill>
                  <a:srgbClr val="000000"/>
                </a:solidFill>
                <a:latin typeface="Calibri;sans-serif"/>
              </a:rPr>
              <a:t>that the filamentary structure in </a:t>
            </a:r>
            <a:r>
              <a:rPr b="0" lang="en-AU" sz="1400" spc="-1" strike="noStrike">
                <a:solidFill>
                  <a:srgbClr val="000000"/>
                </a:solidFill>
                <a:latin typeface="Calibri;sans-serif"/>
              </a:rPr>
              <a:t>between galaxies exists in a very </a:t>
            </a:r>
            <a:r>
              <a:rPr b="0" lang="en-AU" sz="1400" spc="-1" strike="noStrike">
                <a:solidFill>
                  <a:srgbClr val="000000"/>
                </a:solidFill>
                <a:latin typeface="Calibri;sans-serif"/>
              </a:rPr>
              <a:t>disperse, very high temperature </a:t>
            </a:r>
            <a:r>
              <a:rPr b="0" lang="en-AU" sz="1400" spc="-1" strike="noStrike">
                <a:solidFill>
                  <a:srgbClr val="000000"/>
                </a:solidFill>
                <a:latin typeface="Calibri;sans-serif"/>
              </a:rPr>
              <a:t>phase known as the Warm Hot </a:t>
            </a:r>
            <a:r>
              <a:rPr b="0" lang="en-AU" sz="1400" spc="-1" strike="noStrike">
                <a:solidFill>
                  <a:srgbClr val="000000"/>
                </a:solidFill>
                <a:latin typeface="Calibri;sans-serif"/>
              </a:rPr>
              <a:t>Interstellar Medium.  </a:t>
            </a:r>
            <a:endParaRPr b="0" lang="en-AU" sz="14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5" name="PlaceHolder 1"/>
          <p:cNvSpPr>
            <a:spLocks noGrp="1"/>
          </p:cNvSpPr>
          <p:nvPr>
            <p:ph type="sldImg"/>
          </p:nvPr>
        </p:nvSpPr>
        <p:spPr>
          <a:xfrm>
            <a:off x="216000" y="812520"/>
            <a:ext cx="7127280" cy="4008960"/>
          </a:xfrm>
          <a:prstGeom prst="rect">
            <a:avLst/>
          </a:prstGeom>
        </p:spPr>
      </p:sp>
      <p:sp>
        <p:nvSpPr>
          <p:cNvPr id="326"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We use the CMB, in an effort to make </a:t>
            </a:r>
            <a:r>
              <a:rPr b="0" lang="en-AU" sz="1400" spc="-1" strike="noStrike">
                <a:solidFill>
                  <a:srgbClr val="000000"/>
                </a:solidFill>
                <a:latin typeface="Calibri;sans-serif"/>
              </a:rPr>
              <a:t>a detection of this missing matter.  </a:t>
            </a:r>
            <a:r>
              <a:rPr b="0" lang="en-AU" sz="1400" spc="-1" strike="noStrike">
                <a:solidFill>
                  <a:srgbClr val="000000"/>
                </a:solidFill>
                <a:latin typeface="Calibri;sans-serif"/>
              </a:rPr>
              <a:t>As the photons of the CMB travel </a:t>
            </a:r>
            <a:r>
              <a:rPr b="0" lang="en-AU" sz="1400" spc="-1" strike="noStrike">
                <a:solidFill>
                  <a:srgbClr val="000000"/>
                </a:solidFill>
                <a:latin typeface="Calibri;sans-serif"/>
              </a:rPr>
              <a:t>from the surface of last scattering, </a:t>
            </a:r>
            <a:r>
              <a:rPr b="0" lang="en-AU" sz="1400" spc="-1" strike="noStrike">
                <a:solidFill>
                  <a:srgbClr val="000000"/>
                </a:solidFill>
                <a:latin typeface="Calibri;sans-serif"/>
              </a:rPr>
              <a:t>they will interact with the </a:t>
            </a:r>
            <a:r>
              <a:rPr b="0" lang="en-AU" sz="1400" spc="-1" strike="noStrike">
                <a:solidFill>
                  <a:srgbClr val="000000"/>
                </a:solidFill>
                <a:latin typeface="Calibri;sans-serif"/>
              </a:rPr>
              <a:t>intervening large scale structure, </a:t>
            </a:r>
            <a:r>
              <a:rPr b="0" lang="en-AU" sz="1400" spc="-1" strike="noStrike">
                <a:solidFill>
                  <a:srgbClr val="000000"/>
                </a:solidFill>
                <a:latin typeface="Calibri;sans-serif"/>
              </a:rPr>
              <a:t>producing spectral distortion in the </a:t>
            </a:r>
            <a:r>
              <a:rPr b="0" lang="en-AU" sz="1400" spc="-1" strike="noStrike">
                <a:solidFill>
                  <a:srgbClr val="000000"/>
                </a:solidFill>
                <a:latin typeface="Calibri;sans-serif"/>
              </a:rPr>
              <a:t>CMB. These spectral distortions </a:t>
            </a:r>
            <a:r>
              <a:rPr b="0" lang="en-AU" sz="1400" spc="-1" strike="noStrike">
                <a:solidFill>
                  <a:srgbClr val="000000"/>
                </a:solidFill>
                <a:latin typeface="Calibri;sans-serif"/>
              </a:rPr>
              <a:t>can be separated from the CMB, </a:t>
            </a:r>
            <a:r>
              <a:rPr b="0" lang="en-AU" sz="1400" spc="-1" strike="noStrike">
                <a:solidFill>
                  <a:srgbClr val="000000"/>
                </a:solidFill>
                <a:latin typeface="Calibri;sans-serif"/>
              </a:rPr>
              <a:t>because they behave </a:t>
            </a:r>
            <a:r>
              <a:rPr b="0" lang="en-AU" sz="1400" spc="-1" strike="noStrike">
                <a:solidFill>
                  <a:srgbClr val="000000"/>
                </a:solidFill>
                <a:latin typeface="Calibri;sans-serif"/>
              </a:rPr>
              <a:t>fundamentally differently to the </a:t>
            </a:r>
            <a:r>
              <a:rPr b="0" lang="en-AU" sz="1400" spc="-1" strike="noStrike">
                <a:solidFill>
                  <a:srgbClr val="000000"/>
                </a:solidFill>
                <a:latin typeface="Calibri;sans-serif"/>
              </a:rPr>
              <a:t>pattern inherent to the CMB </a:t>
            </a:r>
            <a:endParaRPr b="0" lang="en-AU" sz="1400" spc="-1" strike="noStrike">
              <a:latin typeface="Arial"/>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216000" y="812520"/>
            <a:ext cx="7127280" cy="4008960"/>
          </a:xfrm>
          <a:prstGeom prst="rect">
            <a:avLst/>
          </a:prstGeom>
        </p:spPr>
      </p:sp>
      <p:sp>
        <p:nvSpPr>
          <p:cNvPr id="328" name="PlaceHolder 2"/>
          <p:cNvSpPr>
            <a:spLocks noGrp="1"/>
          </p:cNvSpPr>
          <p:nvPr>
            <p:ph type="body"/>
          </p:nvPr>
        </p:nvSpPr>
        <p:spPr>
          <a:xfrm>
            <a:off x="756000" y="5078520"/>
            <a:ext cx="6047640" cy="4811040"/>
          </a:xfrm>
          <a:prstGeom prst="rect">
            <a:avLst/>
          </a:prstGeom>
        </p:spPr>
        <p:txBody>
          <a:bodyPr lIns="0" rIns="0" tIns="0" bIns="0"/>
          <a:p>
            <a:r>
              <a:rPr b="0" lang="en-AU" sz="1400" spc="-1" strike="noStrike">
                <a:solidFill>
                  <a:srgbClr val="000000"/>
                </a:solidFill>
                <a:latin typeface="Calibri;sans-serif"/>
              </a:rPr>
              <a:t>The clearest of these distortions is the </a:t>
            </a:r>
            <a:r>
              <a:rPr b="0" lang="en-AU" sz="1400" spc="-1" strike="noStrike">
                <a:solidFill>
                  <a:srgbClr val="000000"/>
                </a:solidFill>
                <a:latin typeface="Calibri;sans-serif"/>
              </a:rPr>
              <a:t>thermal Sunayev Zeldovich effect, </a:t>
            </a:r>
            <a:r>
              <a:rPr b="0" lang="en-AU" sz="1400" spc="-1" strike="noStrike">
                <a:solidFill>
                  <a:srgbClr val="000000"/>
                </a:solidFill>
                <a:latin typeface="Calibri;sans-serif"/>
              </a:rPr>
              <a:t>or tSZ, the inverse compton </a:t>
            </a:r>
            <a:r>
              <a:rPr b="0" lang="en-AU" sz="1400" spc="-1" strike="noStrike">
                <a:solidFill>
                  <a:srgbClr val="000000"/>
                </a:solidFill>
                <a:latin typeface="Calibri;sans-serif"/>
              </a:rPr>
              <a:t>scattering of cmb photons off of </a:t>
            </a:r>
            <a:r>
              <a:rPr b="0" lang="en-AU" sz="1400" spc="-1" strike="noStrike">
                <a:solidFill>
                  <a:srgbClr val="000000"/>
                </a:solidFill>
                <a:latin typeface="Calibri;sans-serif"/>
              </a:rPr>
              <a:t>hot gas. Photons travelling from </a:t>
            </a:r>
            <a:r>
              <a:rPr b="0" lang="en-AU" sz="1400" spc="-1" strike="noStrike">
                <a:solidFill>
                  <a:srgbClr val="000000"/>
                </a:solidFill>
                <a:latin typeface="Calibri;sans-serif"/>
              </a:rPr>
              <a:t>the surface of last scattering will </a:t>
            </a:r>
            <a:r>
              <a:rPr b="0" lang="en-AU" sz="1400" spc="-1" strike="noStrike">
                <a:solidFill>
                  <a:srgbClr val="000000"/>
                </a:solidFill>
                <a:latin typeface="Calibri;sans-serif"/>
              </a:rPr>
              <a:t>absorb energy from the </a:t>
            </a:r>
            <a:r>
              <a:rPr b="0" lang="en-AU" sz="1400" spc="-1" strike="noStrike">
                <a:solidFill>
                  <a:srgbClr val="000000"/>
                </a:solidFill>
                <a:latin typeface="Calibri;sans-serif"/>
              </a:rPr>
              <a:t>intervening hot gas. </a:t>
            </a:r>
            <a:endParaRPr b="0" lang="en-AU" sz="1400" spc="-1" strike="noStrike">
              <a:latin typeface="Arial"/>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PlaceHolder 1"/>
          <p:cNvSpPr>
            <a:spLocks noGrp="1"/>
          </p:cNvSpPr>
          <p:nvPr>
            <p:ph type="sldImg"/>
          </p:nvPr>
        </p:nvSpPr>
        <p:spPr>
          <a:xfrm>
            <a:off x="216000" y="812520"/>
            <a:ext cx="7127280" cy="4008960"/>
          </a:xfrm>
          <a:prstGeom prst="rect">
            <a:avLst/>
          </a:prstGeom>
        </p:spPr>
      </p:sp>
      <p:sp>
        <p:nvSpPr>
          <p:cNvPr id="330" name="PlaceHolder 2"/>
          <p:cNvSpPr>
            <a:spLocks noGrp="1"/>
          </p:cNvSpPr>
          <p:nvPr>
            <p:ph type="body"/>
          </p:nvPr>
        </p:nvSpPr>
        <p:spPr>
          <a:xfrm>
            <a:off x="756000" y="5078520"/>
            <a:ext cx="6047640" cy="4811040"/>
          </a:xfrm>
          <a:prstGeom prst="rect">
            <a:avLst/>
          </a:prstGeom>
        </p:spPr>
        <p:txBody>
          <a:bodyPr lIns="0" rIns="0" tIns="0" bIns="0"/>
          <a:p>
            <a:r>
              <a:rPr b="0" lang="en-AU" sz="1400" spc="-1" strike="noStrike">
                <a:solidFill>
                  <a:srgbClr val="000000"/>
                </a:solidFill>
                <a:latin typeface="Calibri;sans-serif"/>
              </a:rPr>
              <a:t>This distortion is very small, and has </a:t>
            </a:r>
            <a:r>
              <a:rPr b="0" lang="en-AU" sz="1400" spc="-1" strike="noStrike">
                <a:solidFill>
                  <a:srgbClr val="000000"/>
                </a:solidFill>
                <a:latin typeface="Calibri;sans-serif"/>
              </a:rPr>
              <a:t>different strengths at different </a:t>
            </a:r>
            <a:r>
              <a:rPr b="0" lang="en-AU" sz="1400" spc="-1" strike="noStrike">
                <a:solidFill>
                  <a:srgbClr val="000000"/>
                </a:solidFill>
                <a:latin typeface="Calibri;sans-serif"/>
              </a:rPr>
              <a:t>wavelengths. For a known galaxy </a:t>
            </a:r>
            <a:r>
              <a:rPr b="0" lang="en-AU" sz="1400" spc="-1" strike="noStrike">
                <a:solidFill>
                  <a:srgbClr val="000000"/>
                </a:solidFill>
                <a:latin typeface="Calibri;sans-serif"/>
              </a:rPr>
              <a:t>cluster, we see a signal something </a:t>
            </a:r>
            <a:r>
              <a:rPr b="0" lang="en-AU" sz="1400" spc="-1" strike="noStrike">
                <a:solidFill>
                  <a:srgbClr val="000000"/>
                </a:solidFill>
                <a:latin typeface="Calibri;sans-serif"/>
              </a:rPr>
              <a:t>like what is shown here. But the </a:t>
            </a:r>
            <a:r>
              <a:rPr b="0" lang="en-AU" sz="1400" spc="-1" strike="noStrike">
                <a:solidFill>
                  <a:srgbClr val="000000"/>
                </a:solidFill>
                <a:latin typeface="Calibri;sans-serif"/>
              </a:rPr>
              <a:t>missing baryons are much more </a:t>
            </a:r>
            <a:r>
              <a:rPr b="0" lang="en-AU" sz="1400" spc="-1" strike="noStrike">
                <a:solidFill>
                  <a:srgbClr val="000000"/>
                </a:solidFill>
                <a:latin typeface="Calibri;sans-serif"/>
              </a:rPr>
              <a:t>disperse than this, so the signal to </a:t>
            </a:r>
            <a:r>
              <a:rPr b="0" lang="en-AU" sz="1400" spc="-1" strike="noStrike">
                <a:solidFill>
                  <a:srgbClr val="000000"/>
                </a:solidFill>
                <a:latin typeface="Calibri;sans-serif"/>
              </a:rPr>
              <a:t>noise ratio for a single filament is </a:t>
            </a:r>
            <a:r>
              <a:rPr b="0" lang="en-AU" sz="1400" spc="-1" strike="noStrike">
                <a:solidFill>
                  <a:srgbClr val="000000"/>
                </a:solidFill>
                <a:latin typeface="Calibri;sans-serif"/>
              </a:rPr>
              <a:t>about 10^-8. </a:t>
            </a:r>
            <a:endParaRPr b="0" lang="en-AU" sz="1400" spc="-1" strike="noStrike">
              <a:latin typeface="Arial"/>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PlaceHolder 1"/>
          <p:cNvSpPr>
            <a:spLocks noGrp="1"/>
          </p:cNvSpPr>
          <p:nvPr>
            <p:ph type="sldImg"/>
          </p:nvPr>
        </p:nvSpPr>
        <p:spPr>
          <a:xfrm>
            <a:off x="216000" y="812520"/>
            <a:ext cx="7127280" cy="4008960"/>
          </a:xfrm>
          <a:prstGeom prst="rect">
            <a:avLst/>
          </a:prstGeom>
        </p:spPr>
      </p:sp>
      <p:sp>
        <p:nvSpPr>
          <p:cNvPr id="332"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Doing this requires the use of a k dimensional tree and a nearest neighbours search algorithm. As one would expect, galaxies which are closer together are more likely to have a filament connecting them. So we search for galaxies within certain separations of each other.</a:t>
            </a:r>
            <a:endParaRPr b="0" lang="en-AU" sz="14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216000" y="812520"/>
            <a:ext cx="7127280" cy="4008960"/>
          </a:xfrm>
          <a:prstGeom prst="rect">
            <a:avLst/>
          </a:prstGeom>
        </p:spPr>
      </p:sp>
      <p:sp>
        <p:nvSpPr>
          <p:cNvPr id="334" name="PlaceHolder 2"/>
          <p:cNvSpPr>
            <a:spLocks noGrp="1"/>
          </p:cNvSpPr>
          <p:nvPr>
            <p:ph type="body"/>
          </p:nvPr>
        </p:nvSpPr>
        <p:spPr>
          <a:xfrm>
            <a:off x="756000" y="5078520"/>
            <a:ext cx="6047640" cy="4811040"/>
          </a:xfrm>
          <a:prstGeom prst="rect">
            <a:avLst/>
          </a:prstGeom>
        </p:spPr>
        <p:txBody>
          <a:bodyPr lIns="0" rIns="0" tIns="0" bIns="0"/>
          <a:p>
            <a:pPr marL="216000" indent="-216000">
              <a:lnSpc>
                <a:spcPct val="138000"/>
              </a:lnSpc>
              <a:spcAft>
                <a:spcPts val="1001"/>
              </a:spcAft>
            </a:pPr>
            <a:r>
              <a:rPr b="0" lang="en-AU" sz="1400" spc="-1" strike="noStrike">
                <a:solidFill>
                  <a:srgbClr val="000000"/>
                </a:solidFill>
                <a:latin typeface="Calibri;sans-serif"/>
              </a:rPr>
              <a:t>Once these galaxies are </a:t>
            </a:r>
            <a:r>
              <a:rPr b="0" lang="en-AU" sz="1400" spc="-1" strike="noStrike">
                <a:solidFill>
                  <a:srgbClr val="000000"/>
                </a:solidFill>
                <a:latin typeface="Calibri;sans-serif"/>
              </a:rPr>
              <a:t>paired up, we look for </a:t>
            </a:r>
            <a:r>
              <a:rPr b="0" lang="en-AU" sz="1400" spc="-1" strike="noStrike">
                <a:solidFill>
                  <a:srgbClr val="000000"/>
                </a:solidFill>
                <a:latin typeface="Calibri;sans-serif"/>
              </a:rPr>
              <a:t>their pair in the Cosmic </a:t>
            </a:r>
            <a:r>
              <a:rPr b="0" lang="en-AU" sz="1400" spc="-1" strike="noStrike">
                <a:solidFill>
                  <a:srgbClr val="000000"/>
                </a:solidFill>
                <a:latin typeface="Calibri;sans-serif"/>
              </a:rPr>
              <a:t>Microwave Background, </a:t>
            </a:r>
            <a:r>
              <a:rPr b="0" lang="en-AU" sz="1400" spc="-1" strike="noStrike">
                <a:solidFill>
                  <a:srgbClr val="000000"/>
                </a:solidFill>
                <a:latin typeface="Calibri;sans-serif"/>
              </a:rPr>
              <a:t>and cut out an image of </a:t>
            </a:r>
            <a:r>
              <a:rPr b="0" lang="en-AU" sz="1400" spc="-1" strike="noStrike">
                <a:solidFill>
                  <a:srgbClr val="000000"/>
                </a:solidFill>
                <a:latin typeface="Calibri;sans-serif"/>
              </a:rPr>
              <a:t>them. We then rotate </a:t>
            </a:r>
            <a:r>
              <a:rPr b="0" lang="en-AU" sz="1400" spc="-1" strike="noStrike">
                <a:solidFill>
                  <a:srgbClr val="000000"/>
                </a:solidFill>
                <a:latin typeface="Calibri;sans-serif"/>
              </a:rPr>
              <a:t>them until they are </a:t>
            </a:r>
            <a:r>
              <a:rPr b="0" lang="en-AU" sz="1400" spc="-1" strike="noStrike">
                <a:solidFill>
                  <a:srgbClr val="000000"/>
                </a:solidFill>
                <a:latin typeface="Calibri;sans-serif"/>
              </a:rPr>
              <a:t>aligned, and stack them </a:t>
            </a:r>
            <a:r>
              <a:rPr b="0" lang="en-AU" sz="1400" spc="-1" strike="noStrike">
                <a:solidFill>
                  <a:srgbClr val="000000"/>
                </a:solidFill>
                <a:latin typeface="Calibri;sans-serif"/>
              </a:rPr>
              <a:t>on top of each other. </a:t>
            </a:r>
            <a:endParaRPr b="0" lang="en-AU" sz="14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PlaceHolder 1"/>
          <p:cNvSpPr>
            <a:spLocks noGrp="1"/>
          </p:cNvSpPr>
          <p:nvPr>
            <p:ph type="sldImg"/>
          </p:nvPr>
        </p:nvSpPr>
        <p:spPr>
          <a:xfrm>
            <a:off x="216000" y="812520"/>
            <a:ext cx="7127280" cy="4008960"/>
          </a:xfrm>
          <a:prstGeom prst="rect">
            <a:avLst/>
          </a:prstGeom>
        </p:spPr>
      </p:sp>
      <p:sp>
        <p:nvSpPr>
          <p:cNvPr id="336" name="PlaceHolder 2"/>
          <p:cNvSpPr>
            <a:spLocks noGrp="1"/>
          </p:cNvSpPr>
          <p:nvPr>
            <p:ph type="body"/>
          </p:nvPr>
        </p:nvSpPr>
        <p:spPr>
          <a:xfrm>
            <a:off x="756000" y="5078520"/>
            <a:ext cx="6047640" cy="4811040"/>
          </a:xfrm>
          <a:prstGeom prst="rect">
            <a:avLst/>
          </a:prstGeom>
        </p:spPr>
        <p:txBody>
          <a:bodyPr lIns="0" rIns="0" tIns="0" bIns="0"/>
          <a:p>
            <a:r>
              <a:rPr b="0" lang="en-AU" sz="1400" spc="-1" strike="noStrike">
                <a:solidFill>
                  <a:srgbClr val="000000"/>
                </a:solidFill>
                <a:latin typeface="Calibri;sans-serif"/>
              </a:rPr>
              <a:t>We chose to use the Dark Energy Survey, and the CMB measurements from the South Pole Telescope for this analysis, primarily due to the high precision in the CMB that is afforded by the South Pole Telescope when compared to the Planck Satellite. However, the errors assosciated with the Dark Energy Survey’s redshifts do provide a source of error.</a:t>
            </a:r>
            <a:endParaRPr b="0" lang="en-AU" sz="1400" spc="-1" strike="noStrike">
              <a:latin typeface="Arial"/>
            </a:endParaRPr>
          </a:p>
          <a:p>
            <a:endParaRPr b="0" lang="en-AU" sz="1400" spc="-1" strike="noStrike">
              <a:latin typeface="Arial"/>
            </a:endParaRPr>
          </a:p>
          <a:p>
            <a:r>
              <a:rPr b="0" lang="en-AU" sz="1400" spc="-1" strike="noStrike">
                <a:solidFill>
                  <a:srgbClr val="000000"/>
                </a:solidFill>
                <a:latin typeface="Calibri;sans-serif"/>
              </a:rPr>
              <a:t>Using the Dark Energy Survey, and a 500 square degree fraction of the sky, shown by the SPTpol area, we find more than 700,000 galaxy pairs with transverse separations between 4 and 20 Mega parsecs, and line of sight separations less than 20 Megaparsecs. </a:t>
            </a:r>
            <a:endParaRPr b="0" lang="en-AU" sz="14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14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AU" sz="3200" spc="-1" strike="noStrike">
              <a:latin typeface="Arial"/>
            </a:endParaRPr>
          </a:p>
        </p:txBody>
      </p:sp>
      <p:sp>
        <p:nvSpPr>
          <p:cNvPr id="14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146"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14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148" name="PlaceHolder 4"/>
          <p:cNvSpPr>
            <a:spLocks noGrp="1"/>
          </p:cNvSpPr>
          <p:nvPr>
            <p:ph type="body"/>
          </p:nvPr>
        </p:nvSpPr>
        <p:spPr>
          <a:xfrm>
            <a:off x="609480" y="3682080"/>
            <a:ext cx="5354280" cy="1896840"/>
          </a:xfrm>
          <a:prstGeom prst="rect">
            <a:avLst/>
          </a:prstGeom>
        </p:spPr>
        <p:txBody>
          <a:bodyPr lIns="0" rIns="0" tIns="0" bIns="0">
            <a:normAutofit/>
          </a:bodyPr>
          <a:p>
            <a:endParaRPr b="0" lang="en-AU" sz="3200" spc="-1" strike="noStrike">
              <a:latin typeface="Arial"/>
            </a:endParaRPr>
          </a:p>
        </p:txBody>
      </p:sp>
      <p:sp>
        <p:nvSpPr>
          <p:cNvPr id="14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151" name="PlaceHolder 2"/>
          <p:cNvSpPr>
            <a:spLocks noGrp="1"/>
          </p:cNvSpPr>
          <p:nvPr>
            <p:ph type="body"/>
          </p:nvPr>
        </p:nvSpPr>
        <p:spPr>
          <a:xfrm>
            <a:off x="609480" y="1604520"/>
            <a:ext cx="3533040" cy="1896840"/>
          </a:xfrm>
          <a:prstGeom prst="rect">
            <a:avLst/>
          </a:prstGeom>
        </p:spPr>
        <p:txBody>
          <a:bodyPr lIns="0" rIns="0" tIns="0" bIns="0">
            <a:normAutofit/>
          </a:bodyPr>
          <a:p>
            <a:endParaRPr b="0" lang="en-AU" sz="3200" spc="-1" strike="noStrike">
              <a:latin typeface="Arial"/>
            </a:endParaRPr>
          </a:p>
        </p:txBody>
      </p:sp>
      <p:sp>
        <p:nvSpPr>
          <p:cNvPr id="15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AU" sz="3200" spc="-1" strike="noStrike">
              <a:latin typeface="Arial"/>
            </a:endParaRPr>
          </a:p>
        </p:txBody>
      </p:sp>
      <p:sp>
        <p:nvSpPr>
          <p:cNvPr id="15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AU" sz="3200" spc="-1" strike="noStrike">
              <a:latin typeface="Arial"/>
            </a:endParaRPr>
          </a:p>
        </p:txBody>
      </p:sp>
      <p:sp>
        <p:nvSpPr>
          <p:cNvPr id="154" name="PlaceHolder 5"/>
          <p:cNvSpPr>
            <a:spLocks noGrp="1"/>
          </p:cNvSpPr>
          <p:nvPr>
            <p:ph type="body"/>
          </p:nvPr>
        </p:nvSpPr>
        <p:spPr>
          <a:xfrm>
            <a:off x="609480" y="3682080"/>
            <a:ext cx="3533040" cy="1896840"/>
          </a:xfrm>
          <a:prstGeom prst="rect">
            <a:avLst/>
          </a:prstGeom>
        </p:spPr>
        <p:txBody>
          <a:bodyPr lIns="0" rIns="0" tIns="0" bIns="0">
            <a:normAutofit/>
          </a:bodyPr>
          <a:p>
            <a:endParaRPr b="0" lang="en-AU" sz="3200" spc="-1" strike="noStrike">
              <a:latin typeface="Arial"/>
            </a:endParaRPr>
          </a:p>
        </p:txBody>
      </p:sp>
      <p:sp>
        <p:nvSpPr>
          <p:cNvPr id="15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AU" sz="3200" spc="-1" strike="noStrike">
              <a:latin typeface="Arial"/>
            </a:endParaRPr>
          </a:p>
        </p:txBody>
      </p:sp>
      <p:sp>
        <p:nvSpPr>
          <p:cNvPr id="15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219"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221" name="PlaceHolder 2"/>
          <p:cNvSpPr>
            <a:spLocks noGrp="1"/>
          </p:cNvSpPr>
          <p:nvPr>
            <p:ph type="body"/>
          </p:nvPr>
        </p:nvSpPr>
        <p:spPr>
          <a:xfrm>
            <a:off x="609480" y="1604520"/>
            <a:ext cx="109724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223" name="PlaceHolder 2"/>
          <p:cNvSpPr>
            <a:spLocks noGrp="1"/>
          </p:cNvSpPr>
          <p:nvPr>
            <p:ph type="body"/>
          </p:nvPr>
        </p:nvSpPr>
        <p:spPr>
          <a:xfrm>
            <a:off x="609480" y="1604520"/>
            <a:ext cx="5354280" cy="3977280"/>
          </a:xfrm>
          <a:prstGeom prst="rect">
            <a:avLst/>
          </a:prstGeom>
        </p:spPr>
        <p:txBody>
          <a:bodyPr lIns="0" rIns="0" tIns="0" bIns="0">
            <a:normAutofit/>
          </a:bodyPr>
          <a:p>
            <a:endParaRPr b="0" lang="en-AU" sz="3200" spc="-1" strike="noStrike">
              <a:latin typeface="Arial"/>
            </a:endParaRPr>
          </a:p>
        </p:txBody>
      </p:sp>
      <p:sp>
        <p:nvSpPr>
          <p:cNvPr id="22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6"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2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22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AU" sz="3200" spc="-1" strike="noStrike">
              <a:latin typeface="Arial"/>
            </a:endParaRPr>
          </a:p>
        </p:txBody>
      </p:sp>
      <p:sp>
        <p:nvSpPr>
          <p:cNvPr id="2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12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232" name="PlaceHolder 2"/>
          <p:cNvSpPr>
            <a:spLocks noGrp="1"/>
          </p:cNvSpPr>
          <p:nvPr>
            <p:ph type="body"/>
          </p:nvPr>
        </p:nvSpPr>
        <p:spPr>
          <a:xfrm>
            <a:off x="609480" y="1604520"/>
            <a:ext cx="5354280" cy="3977280"/>
          </a:xfrm>
          <a:prstGeom prst="rect">
            <a:avLst/>
          </a:prstGeom>
        </p:spPr>
        <p:txBody>
          <a:bodyPr lIns="0" rIns="0" tIns="0" bIns="0">
            <a:normAutofit/>
          </a:bodyPr>
          <a:p>
            <a:endParaRPr b="0" lang="en-AU" sz="3200" spc="-1" strike="noStrike">
              <a:latin typeface="Arial"/>
            </a:endParaRPr>
          </a:p>
        </p:txBody>
      </p:sp>
      <p:sp>
        <p:nvSpPr>
          <p:cNvPr id="23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234" name="PlaceHolder 4"/>
          <p:cNvSpPr>
            <a:spLocks noGrp="1"/>
          </p:cNvSpPr>
          <p:nvPr>
            <p:ph type="body"/>
          </p:nvPr>
        </p:nvSpPr>
        <p:spPr>
          <a:xfrm>
            <a:off x="623196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236"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23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238" name="PlaceHolder 4"/>
          <p:cNvSpPr>
            <a:spLocks noGrp="1"/>
          </p:cNvSpPr>
          <p:nvPr>
            <p:ph type="body"/>
          </p:nvPr>
        </p:nvSpPr>
        <p:spPr>
          <a:xfrm>
            <a:off x="609480" y="3682080"/>
            <a:ext cx="109724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240" name="PlaceHolder 2"/>
          <p:cNvSpPr>
            <a:spLocks noGrp="1"/>
          </p:cNvSpPr>
          <p:nvPr>
            <p:ph type="body"/>
          </p:nvPr>
        </p:nvSpPr>
        <p:spPr>
          <a:xfrm>
            <a:off x="609480" y="1604520"/>
            <a:ext cx="10972440" cy="1896840"/>
          </a:xfrm>
          <a:prstGeom prst="rect">
            <a:avLst/>
          </a:prstGeom>
        </p:spPr>
        <p:txBody>
          <a:bodyPr lIns="0" rIns="0" tIns="0" bIns="0">
            <a:normAutofit/>
          </a:bodyPr>
          <a:p>
            <a:endParaRPr b="0" lang="en-AU" sz="3200" spc="-1" strike="noStrike">
              <a:latin typeface="Arial"/>
            </a:endParaRPr>
          </a:p>
        </p:txBody>
      </p:sp>
      <p:sp>
        <p:nvSpPr>
          <p:cNvPr id="241" name="PlaceHolder 3"/>
          <p:cNvSpPr>
            <a:spLocks noGrp="1"/>
          </p:cNvSpPr>
          <p:nvPr>
            <p:ph type="body"/>
          </p:nvPr>
        </p:nvSpPr>
        <p:spPr>
          <a:xfrm>
            <a:off x="609480" y="3682080"/>
            <a:ext cx="109724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243"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24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245" name="PlaceHolder 4"/>
          <p:cNvSpPr>
            <a:spLocks noGrp="1"/>
          </p:cNvSpPr>
          <p:nvPr>
            <p:ph type="body"/>
          </p:nvPr>
        </p:nvSpPr>
        <p:spPr>
          <a:xfrm>
            <a:off x="609480" y="3682080"/>
            <a:ext cx="5354280" cy="1896840"/>
          </a:xfrm>
          <a:prstGeom prst="rect">
            <a:avLst/>
          </a:prstGeom>
        </p:spPr>
        <p:txBody>
          <a:bodyPr lIns="0" rIns="0" tIns="0" bIns="0">
            <a:normAutofit/>
          </a:bodyPr>
          <a:p>
            <a:endParaRPr b="0" lang="en-AU" sz="3200" spc="-1" strike="noStrike">
              <a:latin typeface="Arial"/>
            </a:endParaRPr>
          </a:p>
        </p:txBody>
      </p:sp>
      <p:sp>
        <p:nvSpPr>
          <p:cNvPr id="246" name="PlaceHolder 5"/>
          <p:cNvSpPr>
            <a:spLocks noGrp="1"/>
          </p:cNvSpPr>
          <p:nvPr>
            <p:ph type="body"/>
          </p:nvPr>
        </p:nvSpPr>
        <p:spPr>
          <a:xfrm>
            <a:off x="623196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7"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248" name="PlaceHolder 2"/>
          <p:cNvSpPr>
            <a:spLocks noGrp="1"/>
          </p:cNvSpPr>
          <p:nvPr>
            <p:ph type="body"/>
          </p:nvPr>
        </p:nvSpPr>
        <p:spPr>
          <a:xfrm>
            <a:off x="609480" y="1604520"/>
            <a:ext cx="3533040" cy="1896840"/>
          </a:xfrm>
          <a:prstGeom prst="rect">
            <a:avLst/>
          </a:prstGeom>
        </p:spPr>
        <p:txBody>
          <a:bodyPr lIns="0" rIns="0" tIns="0" bIns="0">
            <a:normAutofit/>
          </a:bodyPr>
          <a:p>
            <a:endParaRPr b="0" lang="en-AU" sz="3200" spc="-1" strike="noStrike">
              <a:latin typeface="Arial"/>
            </a:endParaRPr>
          </a:p>
        </p:txBody>
      </p:sp>
      <p:sp>
        <p:nvSpPr>
          <p:cNvPr id="249" name="PlaceHolder 3"/>
          <p:cNvSpPr>
            <a:spLocks noGrp="1"/>
          </p:cNvSpPr>
          <p:nvPr>
            <p:ph type="body"/>
          </p:nvPr>
        </p:nvSpPr>
        <p:spPr>
          <a:xfrm>
            <a:off x="4319640" y="1604520"/>
            <a:ext cx="3533040" cy="1896840"/>
          </a:xfrm>
          <a:prstGeom prst="rect">
            <a:avLst/>
          </a:prstGeom>
        </p:spPr>
        <p:txBody>
          <a:bodyPr lIns="0" rIns="0" tIns="0" bIns="0">
            <a:normAutofit/>
          </a:bodyPr>
          <a:p>
            <a:endParaRPr b="0" lang="en-AU" sz="3200" spc="-1" strike="noStrike">
              <a:latin typeface="Arial"/>
            </a:endParaRPr>
          </a:p>
        </p:txBody>
      </p:sp>
      <p:sp>
        <p:nvSpPr>
          <p:cNvPr id="250" name="PlaceHolder 4"/>
          <p:cNvSpPr>
            <a:spLocks noGrp="1"/>
          </p:cNvSpPr>
          <p:nvPr>
            <p:ph type="body"/>
          </p:nvPr>
        </p:nvSpPr>
        <p:spPr>
          <a:xfrm>
            <a:off x="8029800" y="1604520"/>
            <a:ext cx="3533040" cy="1896840"/>
          </a:xfrm>
          <a:prstGeom prst="rect">
            <a:avLst/>
          </a:prstGeom>
        </p:spPr>
        <p:txBody>
          <a:bodyPr lIns="0" rIns="0" tIns="0" bIns="0">
            <a:normAutofit/>
          </a:bodyPr>
          <a:p>
            <a:endParaRPr b="0" lang="en-AU" sz="3200" spc="-1" strike="noStrike">
              <a:latin typeface="Arial"/>
            </a:endParaRPr>
          </a:p>
        </p:txBody>
      </p:sp>
      <p:sp>
        <p:nvSpPr>
          <p:cNvPr id="251" name="PlaceHolder 5"/>
          <p:cNvSpPr>
            <a:spLocks noGrp="1"/>
          </p:cNvSpPr>
          <p:nvPr>
            <p:ph type="body"/>
          </p:nvPr>
        </p:nvSpPr>
        <p:spPr>
          <a:xfrm>
            <a:off x="609480" y="3682080"/>
            <a:ext cx="3533040" cy="1896840"/>
          </a:xfrm>
          <a:prstGeom prst="rect">
            <a:avLst/>
          </a:prstGeom>
        </p:spPr>
        <p:txBody>
          <a:bodyPr lIns="0" rIns="0" tIns="0" bIns="0">
            <a:normAutofit/>
          </a:bodyPr>
          <a:p>
            <a:endParaRPr b="0" lang="en-AU" sz="3200" spc="-1" strike="noStrike">
              <a:latin typeface="Arial"/>
            </a:endParaRPr>
          </a:p>
        </p:txBody>
      </p:sp>
      <p:sp>
        <p:nvSpPr>
          <p:cNvPr id="252" name="PlaceHolder 6"/>
          <p:cNvSpPr>
            <a:spLocks noGrp="1"/>
          </p:cNvSpPr>
          <p:nvPr>
            <p:ph type="body"/>
          </p:nvPr>
        </p:nvSpPr>
        <p:spPr>
          <a:xfrm>
            <a:off x="4319640" y="3682080"/>
            <a:ext cx="3533040" cy="1896840"/>
          </a:xfrm>
          <a:prstGeom prst="rect">
            <a:avLst/>
          </a:prstGeom>
        </p:spPr>
        <p:txBody>
          <a:bodyPr lIns="0" rIns="0" tIns="0" bIns="0">
            <a:normAutofit/>
          </a:bodyPr>
          <a:p>
            <a:endParaRPr b="0" lang="en-AU" sz="3200" spc="-1" strike="noStrike">
              <a:latin typeface="Arial"/>
            </a:endParaRPr>
          </a:p>
        </p:txBody>
      </p:sp>
      <p:sp>
        <p:nvSpPr>
          <p:cNvPr id="253" name="PlaceHolder 7"/>
          <p:cNvSpPr>
            <a:spLocks noGrp="1"/>
          </p:cNvSpPr>
          <p:nvPr>
            <p:ph type="body"/>
          </p:nvPr>
        </p:nvSpPr>
        <p:spPr>
          <a:xfrm>
            <a:off x="8029800" y="3682080"/>
            <a:ext cx="353304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12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126" name="PlaceHolder 2"/>
          <p:cNvSpPr>
            <a:spLocks noGrp="1"/>
          </p:cNvSpPr>
          <p:nvPr>
            <p:ph type="body"/>
          </p:nvPr>
        </p:nvSpPr>
        <p:spPr>
          <a:xfrm>
            <a:off x="609480" y="1604520"/>
            <a:ext cx="5354280" cy="3977280"/>
          </a:xfrm>
          <a:prstGeom prst="rect">
            <a:avLst/>
          </a:prstGeom>
        </p:spPr>
        <p:txBody>
          <a:bodyPr lIns="0" rIns="0" tIns="0" bIns="0">
            <a:normAutofit/>
          </a:bodyPr>
          <a:p>
            <a:endParaRPr b="0" lang="en-AU" sz="3200" spc="-1" strike="noStrike">
              <a:latin typeface="Arial"/>
            </a:endParaRPr>
          </a:p>
        </p:txBody>
      </p:sp>
      <p:sp>
        <p:nvSpPr>
          <p:cNvPr id="12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AU"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9" name="PlaceHolder 1"/>
          <p:cNvSpPr>
            <a:spLocks noGrp="1"/>
          </p:cNvSpPr>
          <p:nvPr>
            <p:ph type="subTitle"/>
          </p:nvPr>
        </p:nvSpPr>
        <p:spPr>
          <a:xfrm>
            <a:off x="609480" y="273600"/>
            <a:ext cx="10972440" cy="5307840"/>
          </a:xfrm>
          <a:prstGeom prst="rect">
            <a:avLst/>
          </a:prstGeom>
        </p:spPr>
        <p:txBody>
          <a:bodyPr lIns="0" rIns="0" tIns="0" bIns="0" anchor="ctr"/>
          <a:p>
            <a:pPr algn="ctr"/>
            <a:endParaRPr b="0" lang="en-AU"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131"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13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AU" sz="3200" spc="-1" strike="noStrike">
              <a:latin typeface="Arial"/>
            </a:endParaRPr>
          </a:p>
        </p:txBody>
      </p:sp>
      <p:sp>
        <p:nvSpPr>
          <p:cNvPr id="133" name="PlaceHolder 4"/>
          <p:cNvSpPr>
            <a:spLocks noGrp="1"/>
          </p:cNvSpPr>
          <p:nvPr>
            <p:ph type="body"/>
          </p:nvPr>
        </p:nvSpPr>
        <p:spPr>
          <a:xfrm>
            <a:off x="60948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135" name="PlaceHolder 2"/>
          <p:cNvSpPr>
            <a:spLocks noGrp="1"/>
          </p:cNvSpPr>
          <p:nvPr>
            <p:ph type="body"/>
          </p:nvPr>
        </p:nvSpPr>
        <p:spPr>
          <a:xfrm>
            <a:off x="609480" y="1604520"/>
            <a:ext cx="5354280" cy="3977280"/>
          </a:xfrm>
          <a:prstGeom prst="rect">
            <a:avLst/>
          </a:prstGeom>
        </p:spPr>
        <p:txBody>
          <a:bodyPr lIns="0" rIns="0" tIns="0" bIns="0">
            <a:normAutofit/>
          </a:bodyPr>
          <a:p>
            <a:endParaRPr b="0" lang="en-AU" sz="3200" spc="-1" strike="noStrike">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13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AU"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2440" cy="1144800"/>
          </a:xfrm>
          <a:prstGeom prst="rect">
            <a:avLst/>
          </a:prstGeom>
        </p:spPr>
        <p:txBody>
          <a:bodyPr lIns="0" rIns="0" tIns="0" bIns="0" anchor="ctr"/>
          <a:p>
            <a:pPr algn="ctr"/>
            <a:endParaRPr b="0" lang="en-AU" sz="4400" spc="-1" strike="noStrike">
              <a:latin typeface="Arial"/>
            </a:endParaRPr>
          </a:p>
        </p:txBody>
      </p:sp>
      <p:sp>
        <p:nvSpPr>
          <p:cNvPr id="139" name="PlaceHolder 2"/>
          <p:cNvSpPr>
            <a:spLocks noGrp="1"/>
          </p:cNvSpPr>
          <p:nvPr>
            <p:ph type="body"/>
          </p:nvPr>
        </p:nvSpPr>
        <p:spPr>
          <a:xfrm>
            <a:off x="609480" y="1604520"/>
            <a:ext cx="5354280" cy="1896840"/>
          </a:xfrm>
          <a:prstGeom prst="rect">
            <a:avLst/>
          </a:prstGeom>
        </p:spPr>
        <p:txBody>
          <a:bodyPr lIns="0" rIns="0" tIns="0" bIns="0">
            <a:normAutofit/>
          </a:bodyPr>
          <a:p>
            <a:endParaRPr b="0" lang="en-AU" sz="3200" spc="-1" strike="noStrike">
              <a:latin typeface="Arial"/>
            </a:endParaRPr>
          </a:p>
        </p:txBody>
      </p:sp>
      <p:sp>
        <p:nvSpPr>
          <p:cNvPr id="14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AU" sz="3200" spc="-1" strike="noStrike">
              <a:latin typeface="Arial"/>
            </a:endParaRPr>
          </a:p>
        </p:txBody>
      </p:sp>
      <p:sp>
        <p:nvSpPr>
          <p:cNvPr id="14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AU"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0" name="Group 1"/>
          <p:cNvGrpSpPr/>
          <p:nvPr/>
        </p:nvGrpSpPr>
        <p:grpSpPr>
          <a:xfrm>
            <a:off x="433440" y="432000"/>
            <a:ext cx="717480" cy="719280"/>
            <a:chOff x="433440" y="432000"/>
            <a:chExt cx="717480" cy="719280"/>
          </a:xfrm>
        </p:grpSpPr>
        <p:sp>
          <p:nvSpPr>
            <p:cNvPr id="1" name="CustomShape 2"/>
            <p:cNvSpPr/>
            <p:nvPr/>
          </p:nvSpPr>
          <p:spPr>
            <a:xfrm>
              <a:off x="433440" y="432360"/>
              <a:ext cx="717480" cy="718920"/>
            </a:xfrm>
            <a:prstGeom prst="rect">
              <a:avLst/>
            </a:prstGeom>
            <a:noFill/>
            <a:ln>
              <a:noFill/>
            </a:ln>
          </p:spPr>
          <p:style>
            <a:lnRef idx="0"/>
            <a:fillRef idx="0"/>
            <a:effectRef idx="0"/>
            <a:fontRef idx="minor"/>
          </p:style>
        </p:sp>
        <p:sp>
          <p:nvSpPr>
            <p:cNvPr id="2" name="CustomShape 3"/>
            <p:cNvSpPr/>
            <p:nvPr/>
          </p:nvSpPr>
          <p:spPr>
            <a:xfrm>
              <a:off x="433800" y="432000"/>
              <a:ext cx="716760" cy="719280"/>
            </a:xfrm>
            <a:prstGeom prst="rect">
              <a:avLst/>
            </a:prstGeom>
            <a:solidFill>
              <a:srgbClr val="094183">
                <a:alpha val="50000"/>
              </a:srgbClr>
            </a:solidFill>
            <a:ln>
              <a:noFill/>
            </a:ln>
          </p:spPr>
          <p:style>
            <a:lnRef idx="0"/>
            <a:fillRef idx="0"/>
            <a:effectRef idx="0"/>
            <a:fontRef idx="minor"/>
          </p:style>
        </p:sp>
        <p:sp>
          <p:nvSpPr>
            <p:cNvPr id="3" name="CustomShape 4"/>
            <p:cNvSpPr/>
            <p:nvPr/>
          </p:nvSpPr>
          <p:spPr>
            <a:xfrm>
              <a:off x="516960" y="903600"/>
              <a:ext cx="32400" cy="39240"/>
            </a:xfrm>
            <a:custGeom>
              <a:avLst/>
              <a:gdLst/>
              <a:ahLst/>
              <a:rect l="l" t="t"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alpha val="50000"/>
              </a:srgbClr>
            </a:solidFill>
            <a:ln>
              <a:noFill/>
            </a:ln>
          </p:spPr>
          <p:style>
            <a:lnRef idx="0"/>
            <a:fillRef idx="0"/>
            <a:effectRef idx="0"/>
            <a:fontRef idx="minor"/>
          </p:style>
        </p:sp>
        <p:sp>
          <p:nvSpPr>
            <p:cNvPr id="4" name="CustomShape 5"/>
            <p:cNvSpPr/>
            <p:nvPr/>
          </p:nvSpPr>
          <p:spPr>
            <a:xfrm>
              <a:off x="552240" y="904320"/>
              <a:ext cx="39960" cy="38520"/>
            </a:xfrm>
            <a:custGeom>
              <a:avLst/>
              <a:gdLst/>
              <a:ahLst/>
              <a:rect l="l" t="t"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alpha val="50000"/>
              </a:srgbClr>
            </a:solidFill>
            <a:ln>
              <a:noFill/>
            </a:ln>
          </p:spPr>
          <p:style>
            <a:lnRef idx="0"/>
            <a:fillRef idx="0"/>
            <a:effectRef idx="0"/>
            <a:fontRef idx="minor"/>
          </p:style>
        </p:sp>
        <p:sp>
          <p:nvSpPr>
            <p:cNvPr id="5" name="CustomShape 6"/>
            <p:cNvSpPr/>
            <p:nvPr/>
          </p:nvSpPr>
          <p:spPr>
            <a:xfrm>
              <a:off x="598320" y="903960"/>
              <a:ext cx="22680" cy="38880"/>
            </a:xfrm>
            <a:custGeom>
              <a:avLst/>
              <a:gdLst/>
              <a:ahLst/>
              <a:rect l="l" t="t"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alpha val="50000"/>
              </a:srgbClr>
            </a:solidFill>
            <a:ln>
              <a:noFill/>
            </a:ln>
          </p:spPr>
          <p:style>
            <a:lnRef idx="0"/>
            <a:fillRef idx="0"/>
            <a:effectRef idx="0"/>
            <a:fontRef idx="minor"/>
          </p:style>
        </p:sp>
        <p:sp>
          <p:nvSpPr>
            <p:cNvPr id="6" name="CustomShape 7"/>
            <p:cNvSpPr/>
            <p:nvPr/>
          </p:nvSpPr>
          <p:spPr>
            <a:xfrm>
              <a:off x="642960" y="904320"/>
              <a:ext cx="38160" cy="39240"/>
            </a:xfrm>
            <a:custGeom>
              <a:avLst/>
              <a:gdLst/>
              <a:ahLst/>
              <a:rect l="l" t="t"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alpha val="50000"/>
              </a:srgbClr>
            </a:solidFill>
            <a:ln>
              <a:noFill/>
            </a:ln>
          </p:spPr>
          <p:style>
            <a:lnRef idx="0"/>
            <a:fillRef idx="0"/>
            <a:effectRef idx="0"/>
            <a:fontRef idx="minor"/>
          </p:style>
        </p:sp>
        <p:sp>
          <p:nvSpPr>
            <p:cNvPr id="7" name="CustomShape 8"/>
            <p:cNvSpPr/>
            <p:nvPr/>
          </p:nvSpPr>
          <p:spPr>
            <a:xfrm>
              <a:off x="686880" y="903600"/>
              <a:ext cx="41400" cy="39600"/>
            </a:xfrm>
            <a:custGeom>
              <a:avLst/>
              <a:gdLst/>
              <a:ahLst/>
              <a:rect l="l" t="t"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alpha val="50000"/>
              </a:srgbClr>
            </a:solidFill>
            <a:ln>
              <a:noFill/>
            </a:ln>
          </p:spPr>
          <p:style>
            <a:lnRef idx="0"/>
            <a:fillRef idx="0"/>
            <a:effectRef idx="0"/>
            <a:fontRef idx="minor"/>
          </p:style>
        </p:sp>
        <p:sp>
          <p:nvSpPr>
            <p:cNvPr id="8" name="CustomShape 9"/>
            <p:cNvSpPr/>
            <p:nvPr/>
          </p:nvSpPr>
          <p:spPr>
            <a:xfrm>
              <a:off x="735840" y="904320"/>
              <a:ext cx="13320" cy="38520"/>
            </a:xfrm>
            <a:custGeom>
              <a:avLst/>
              <a:gdLst/>
              <a:ahLst/>
              <a:rect l="l" t="t"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alpha val="50000"/>
              </a:srgbClr>
            </a:solidFill>
            <a:ln>
              <a:noFill/>
            </a:ln>
          </p:spPr>
          <p:style>
            <a:lnRef idx="0"/>
            <a:fillRef idx="0"/>
            <a:effectRef idx="0"/>
            <a:fontRef idx="minor"/>
          </p:style>
        </p:sp>
        <p:sp>
          <p:nvSpPr>
            <p:cNvPr id="9" name="CustomShape 10"/>
            <p:cNvSpPr/>
            <p:nvPr/>
          </p:nvSpPr>
          <p:spPr>
            <a:xfrm>
              <a:off x="752040" y="904320"/>
              <a:ext cx="40320" cy="39240"/>
            </a:xfrm>
            <a:custGeom>
              <a:avLst/>
              <a:gdLst/>
              <a:ahLst/>
              <a:rect l="l" t="t"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alpha val="50000"/>
              </a:srgbClr>
            </a:solidFill>
            <a:ln>
              <a:noFill/>
            </a:ln>
          </p:spPr>
          <p:style>
            <a:lnRef idx="0"/>
            <a:fillRef idx="0"/>
            <a:effectRef idx="0"/>
            <a:fontRef idx="minor"/>
          </p:style>
        </p:sp>
        <p:sp>
          <p:nvSpPr>
            <p:cNvPr id="10" name="CustomShape 11"/>
            <p:cNvSpPr/>
            <p:nvPr/>
          </p:nvSpPr>
          <p:spPr>
            <a:xfrm>
              <a:off x="795600" y="903960"/>
              <a:ext cx="22680" cy="38880"/>
            </a:xfrm>
            <a:custGeom>
              <a:avLst/>
              <a:gdLst/>
              <a:ahLst/>
              <a:rect l="l" t="t"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alpha val="50000"/>
              </a:srgbClr>
            </a:solidFill>
            <a:ln>
              <a:noFill/>
            </a:ln>
          </p:spPr>
          <p:style>
            <a:lnRef idx="0"/>
            <a:fillRef idx="0"/>
            <a:effectRef idx="0"/>
            <a:fontRef idx="minor"/>
          </p:style>
        </p:sp>
        <p:sp>
          <p:nvSpPr>
            <p:cNvPr id="11" name="CustomShape 12"/>
            <p:cNvSpPr/>
            <p:nvPr/>
          </p:nvSpPr>
          <p:spPr>
            <a:xfrm>
              <a:off x="825840" y="904320"/>
              <a:ext cx="38520" cy="38520"/>
            </a:xfrm>
            <a:custGeom>
              <a:avLst/>
              <a:gdLst/>
              <a:ahLst/>
              <a:rect l="l" t="t"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alpha val="50000"/>
              </a:srgbClr>
            </a:solidFill>
            <a:ln>
              <a:noFill/>
            </a:ln>
          </p:spPr>
          <p:style>
            <a:lnRef idx="0"/>
            <a:fillRef idx="0"/>
            <a:effectRef idx="0"/>
            <a:fontRef idx="minor"/>
          </p:style>
        </p:sp>
        <p:sp>
          <p:nvSpPr>
            <p:cNvPr id="12" name="CustomShape 13"/>
            <p:cNvSpPr/>
            <p:nvPr/>
          </p:nvSpPr>
          <p:spPr>
            <a:xfrm>
              <a:off x="866160" y="903600"/>
              <a:ext cx="19440" cy="39960"/>
            </a:xfrm>
            <a:custGeom>
              <a:avLst/>
              <a:gdLst/>
              <a:ahLst/>
              <a:rect l="l" t="t"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alpha val="50000"/>
              </a:srgbClr>
            </a:solidFill>
            <a:ln>
              <a:noFill/>
            </a:ln>
          </p:spPr>
          <p:style>
            <a:lnRef idx="0"/>
            <a:fillRef idx="0"/>
            <a:effectRef idx="0"/>
            <a:fontRef idx="minor"/>
          </p:style>
        </p:sp>
        <p:sp>
          <p:nvSpPr>
            <p:cNvPr id="13" name="CustomShape 14"/>
            <p:cNvSpPr/>
            <p:nvPr/>
          </p:nvSpPr>
          <p:spPr>
            <a:xfrm>
              <a:off x="894600" y="904320"/>
              <a:ext cx="12960" cy="38520"/>
            </a:xfrm>
            <a:custGeom>
              <a:avLst/>
              <a:gdLst/>
              <a:ahLst/>
              <a:rect l="l" t="t"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alpha val="50000"/>
              </a:srgbClr>
            </a:solidFill>
            <a:ln>
              <a:noFill/>
            </a:ln>
          </p:spPr>
          <p:style>
            <a:lnRef idx="0"/>
            <a:fillRef idx="0"/>
            <a:effectRef idx="0"/>
            <a:fontRef idx="minor"/>
          </p:style>
        </p:sp>
        <p:sp>
          <p:nvSpPr>
            <p:cNvPr id="14" name="CustomShape 15"/>
            <p:cNvSpPr/>
            <p:nvPr/>
          </p:nvSpPr>
          <p:spPr>
            <a:xfrm>
              <a:off x="911880" y="903600"/>
              <a:ext cx="32040" cy="39240"/>
            </a:xfrm>
            <a:custGeom>
              <a:avLst/>
              <a:gdLst/>
              <a:ahLst/>
              <a:rect l="l" t="t"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alpha val="50000"/>
              </a:srgbClr>
            </a:solidFill>
            <a:ln>
              <a:noFill/>
            </a:ln>
          </p:spPr>
          <p:style>
            <a:lnRef idx="0"/>
            <a:fillRef idx="0"/>
            <a:effectRef idx="0"/>
            <a:fontRef idx="minor"/>
          </p:style>
        </p:sp>
        <p:sp>
          <p:nvSpPr>
            <p:cNvPr id="15" name="CustomShape 16"/>
            <p:cNvSpPr/>
            <p:nvPr/>
          </p:nvSpPr>
          <p:spPr>
            <a:xfrm>
              <a:off x="946440" y="904320"/>
              <a:ext cx="36720" cy="38520"/>
            </a:xfrm>
            <a:custGeom>
              <a:avLst/>
              <a:gdLst/>
              <a:ahLst/>
              <a:rect l="l" t="t"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alpha val="50000"/>
              </a:srgbClr>
            </a:solidFill>
            <a:ln>
              <a:noFill/>
            </a:ln>
          </p:spPr>
          <p:style>
            <a:lnRef idx="0"/>
            <a:fillRef idx="0"/>
            <a:effectRef idx="0"/>
            <a:fontRef idx="minor"/>
          </p:style>
        </p:sp>
        <p:sp>
          <p:nvSpPr>
            <p:cNvPr id="16" name="CustomShape 17"/>
            <p:cNvSpPr/>
            <p:nvPr/>
          </p:nvSpPr>
          <p:spPr>
            <a:xfrm>
              <a:off x="1000800" y="903600"/>
              <a:ext cx="39960" cy="39960"/>
            </a:xfrm>
            <a:custGeom>
              <a:avLst/>
              <a:gdLst/>
              <a:ahLst/>
              <a:rect l="l" t="t"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alpha val="50000"/>
              </a:srgbClr>
            </a:solidFill>
            <a:ln>
              <a:noFill/>
            </a:ln>
          </p:spPr>
          <p:style>
            <a:lnRef idx="0"/>
            <a:fillRef idx="0"/>
            <a:effectRef idx="0"/>
            <a:fontRef idx="minor"/>
          </p:style>
        </p:sp>
        <p:sp>
          <p:nvSpPr>
            <p:cNvPr id="17" name="CustomShape 18"/>
            <p:cNvSpPr/>
            <p:nvPr/>
          </p:nvSpPr>
          <p:spPr>
            <a:xfrm>
              <a:off x="1046520" y="903960"/>
              <a:ext cx="21960" cy="38880"/>
            </a:xfrm>
            <a:custGeom>
              <a:avLst/>
              <a:gdLst/>
              <a:ahLst/>
              <a:rect l="l" t="t"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alpha val="50000"/>
              </a:srgbClr>
            </a:solidFill>
            <a:ln>
              <a:noFill/>
            </a:ln>
          </p:spPr>
          <p:style>
            <a:lnRef idx="0"/>
            <a:fillRef idx="0"/>
            <a:effectRef idx="0"/>
            <a:fontRef idx="minor"/>
          </p:style>
        </p:sp>
        <p:sp>
          <p:nvSpPr>
            <p:cNvPr id="18" name="CustomShape 19"/>
            <p:cNvSpPr/>
            <p:nvPr/>
          </p:nvSpPr>
          <p:spPr>
            <a:xfrm>
              <a:off x="523080" y="973440"/>
              <a:ext cx="542520" cy="2160"/>
            </a:xfrm>
            <a:prstGeom prst="rect">
              <a:avLst/>
            </a:prstGeom>
            <a:solidFill>
              <a:srgbClr val="ffffff">
                <a:alpha val="50000"/>
              </a:srgbClr>
            </a:solidFill>
            <a:ln>
              <a:noFill/>
            </a:ln>
          </p:spPr>
          <p:style>
            <a:lnRef idx="0"/>
            <a:fillRef idx="0"/>
            <a:effectRef idx="0"/>
            <a:fontRef idx="minor"/>
          </p:style>
        </p:sp>
        <p:sp>
          <p:nvSpPr>
            <p:cNvPr id="19" name="CustomShape 20"/>
            <p:cNvSpPr/>
            <p:nvPr/>
          </p:nvSpPr>
          <p:spPr>
            <a:xfrm>
              <a:off x="516960" y="1004040"/>
              <a:ext cx="81000" cy="61200"/>
            </a:xfrm>
            <a:custGeom>
              <a:avLst/>
              <a:gdLst/>
              <a:ahLst/>
              <a:rect l="l" t="t"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alpha val="50000"/>
              </a:srgbClr>
            </a:solidFill>
            <a:ln>
              <a:noFill/>
            </a:ln>
          </p:spPr>
          <p:style>
            <a:lnRef idx="0"/>
            <a:fillRef idx="0"/>
            <a:effectRef idx="0"/>
            <a:fontRef idx="minor"/>
          </p:style>
        </p:sp>
        <p:sp>
          <p:nvSpPr>
            <p:cNvPr id="20" name="CustomShape 21"/>
            <p:cNvSpPr/>
            <p:nvPr/>
          </p:nvSpPr>
          <p:spPr>
            <a:xfrm>
              <a:off x="602640" y="1005120"/>
              <a:ext cx="39240" cy="60120"/>
            </a:xfrm>
            <a:custGeom>
              <a:avLst/>
              <a:gdLst/>
              <a:ahLst/>
              <a:rect l="l" t="t"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alpha val="50000"/>
              </a:srgbClr>
            </a:solidFill>
            <a:ln>
              <a:noFill/>
            </a:ln>
          </p:spPr>
          <p:style>
            <a:lnRef idx="0"/>
            <a:fillRef idx="0"/>
            <a:effectRef idx="0"/>
            <a:fontRef idx="minor"/>
          </p:style>
        </p:sp>
        <p:sp>
          <p:nvSpPr>
            <p:cNvPr id="21" name="CustomShape 22"/>
            <p:cNvSpPr/>
            <p:nvPr/>
          </p:nvSpPr>
          <p:spPr>
            <a:xfrm>
              <a:off x="652680" y="1005480"/>
              <a:ext cx="41400" cy="59760"/>
            </a:xfrm>
            <a:custGeom>
              <a:avLst/>
              <a:gdLst/>
              <a:ahLst/>
              <a:rect l="l" t="t"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alpha val="50000"/>
              </a:srgbClr>
            </a:solidFill>
            <a:ln>
              <a:noFill/>
            </a:ln>
          </p:spPr>
          <p:style>
            <a:lnRef idx="0"/>
            <a:fillRef idx="0"/>
            <a:effectRef idx="0"/>
            <a:fontRef idx="minor"/>
          </p:style>
        </p:sp>
        <p:sp>
          <p:nvSpPr>
            <p:cNvPr id="22" name="CustomShape 23"/>
            <p:cNvSpPr/>
            <p:nvPr/>
          </p:nvSpPr>
          <p:spPr>
            <a:xfrm>
              <a:off x="700200" y="1005480"/>
              <a:ext cx="45000" cy="59760"/>
            </a:xfrm>
            <a:custGeom>
              <a:avLst/>
              <a:gdLst/>
              <a:ahLst/>
              <a:rect l="l" t="t"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alpha val="50000"/>
              </a:srgbClr>
            </a:solidFill>
            <a:ln>
              <a:noFill/>
            </a:ln>
          </p:spPr>
          <p:style>
            <a:lnRef idx="0"/>
            <a:fillRef idx="0"/>
            <a:effectRef idx="0"/>
            <a:fontRef idx="minor"/>
          </p:style>
        </p:sp>
        <p:sp>
          <p:nvSpPr>
            <p:cNvPr id="23" name="CustomShape 24"/>
            <p:cNvSpPr/>
            <p:nvPr/>
          </p:nvSpPr>
          <p:spPr>
            <a:xfrm>
              <a:off x="753480" y="1004760"/>
              <a:ext cx="64080" cy="61560"/>
            </a:xfrm>
            <a:custGeom>
              <a:avLst/>
              <a:gdLst/>
              <a:ahLst/>
              <a:rect l="l" t="t"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alpha val="50000"/>
              </a:srgbClr>
            </a:solidFill>
            <a:ln>
              <a:noFill/>
            </a:ln>
          </p:spPr>
          <p:style>
            <a:lnRef idx="0"/>
            <a:fillRef idx="0"/>
            <a:effectRef idx="0"/>
            <a:fontRef idx="minor"/>
          </p:style>
        </p:sp>
        <p:sp>
          <p:nvSpPr>
            <p:cNvPr id="24" name="CustomShape 25"/>
            <p:cNvSpPr/>
            <p:nvPr/>
          </p:nvSpPr>
          <p:spPr>
            <a:xfrm>
              <a:off x="823680" y="1005480"/>
              <a:ext cx="62640" cy="60840"/>
            </a:xfrm>
            <a:custGeom>
              <a:avLst/>
              <a:gdLst/>
              <a:ahLst/>
              <a:rect l="l" t="t"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alpha val="50000"/>
              </a:srgbClr>
            </a:solidFill>
            <a:ln>
              <a:noFill/>
            </a:ln>
          </p:spPr>
          <p:style>
            <a:lnRef idx="0"/>
            <a:fillRef idx="0"/>
            <a:effectRef idx="0"/>
            <a:fontRef idx="minor"/>
          </p:style>
        </p:sp>
        <p:sp>
          <p:nvSpPr>
            <p:cNvPr id="25" name="CustomShape 26"/>
            <p:cNvSpPr/>
            <p:nvPr/>
          </p:nvSpPr>
          <p:spPr>
            <a:xfrm>
              <a:off x="894240" y="1005480"/>
              <a:ext cx="61920" cy="59760"/>
            </a:xfrm>
            <a:custGeom>
              <a:avLst/>
              <a:gdLst/>
              <a:ahLst/>
              <a:rect l="l" t="t"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alpha val="50000"/>
              </a:srgbClr>
            </a:solidFill>
            <a:ln>
              <a:noFill/>
            </a:ln>
          </p:spPr>
          <p:style>
            <a:lnRef idx="0"/>
            <a:fillRef idx="0"/>
            <a:effectRef idx="0"/>
            <a:fontRef idx="minor"/>
          </p:style>
        </p:sp>
        <p:sp>
          <p:nvSpPr>
            <p:cNvPr id="26" name="CustomShape 27"/>
            <p:cNvSpPr/>
            <p:nvPr/>
          </p:nvSpPr>
          <p:spPr>
            <a:xfrm>
              <a:off x="957960" y="1004400"/>
              <a:ext cx="65520" cy="61560"/>
            </a:xfrm>
            <a:custGeom>
              <a:avLst/>
              <a:gdLst/>
              <a:ahLst/>
              <a:rect l="l" t="t"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alpha val="50000"/>
              </a:srgbClr>
            </a:solidFill>
            <a:ln>
              <a:noFill/>
            </a:ln>
          </p:spPr>
          <p:style>
            <a:lnRef idx="0"/>
            <a:fillRef idx="0"/>
            <a:effectRef idx="0"/>
            <a:fontRef idx="minor"/>
          </p:style>
        </p:sp>
        <p:sp>
          <p:nvSpPr>
            <p:cNvPr id="27" name="CustomShape 28"/>
            <p:cNvSpPr/>
            <p:nvPr/>
          </p:nvSpPr>
          <p:spPr>
            <a:xfrm>
              <a:off x="1028160" y="1005120"/>
              <a:ext cx="39240" cy="60120"/>
            </a:xfrm>
            <a:custGeom>
              <a:avLst/>
              <a:gdLst/>
              <a:ahLst/>
              <a:rect l="l" t="t"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alpha val="50000"/>
              </a:srgbClr>
            </a:solidFill>
            <a:ln>
              <a:noFill/>
            </a:ln>
          </p:spPr>
          <p:style>
            <a:lnRef idx="0"/>
            <a:fillRef idx="0"/>
            <a:effectRef idx="0"/>
            <a:fontRef idx="minor"/>
          </p:style>
        </p:sp>
        <p:sp>
          <p:nvSpPr>
            <p:cNvPr id="28" name="CustomShape 29"/>
            <p:cNvSpPr/>
            <p:nvPr/>
          </p:nvSpPr>
          <p:spPr>
            <a:xfrm>
              <a:off x="642960" y="511200"/>
              <a:ext cx="316440" cy="349920"/>
            </a:xfrm>
            <a:custGeom>
              <a:avLst/>
              <a:gdLst/>
              <a:ahLst/>
              <a:rect l="l" t="t"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alpha val="50000"/>
              </a:srgbClr>
            </a:solidFill>
            <a:ln>
              <a:noFill/>
            </a:ln>
          </p:spPr>
          <p:style>
            <a:lnRef idx="0"/>
            <a:fillRef idx="0"/>
            <a:effectRef idx="0"/>
            <a:fontRef idx="minor"/>
          </p:style>
        </p:sp>
        <p:sp>
          <p:nvSpPr>
            <p:cNvPr id="29" name="CustomShape 30"/>
            <p:cNvSpPr/>
            <p:nvPr/>
          </p:nvSpPr>
          <p:spPr>
            <a:xfrm>
              <a:off x="641160" y="508680"/>
              <a:ext cx="320760" cy="353880"/>
            </a:xfrm>
            <a:custGeom>
              <a:avLst/>
              <a:gdLst/>
              <a:ahLst/>
              <a:rect l="l" t="t"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rgbClr val="094183">
                <a:alpha val="50000"/>
              </a:srgbClr>
            </a:solidFill>
            <a:ln>
              <a:noFill/>
            </a:ln>
          </p:spPr>
          <p:style>
            <a:lnRef idx="0"/>
            <a:fillRef idx="0"/>
            <a:effectRef idx="0"/>
            <a:fontRef idx="minor"/>
          </p:style>
        </p:sp>
        <p:sp>
          <p:nvSpPr>
            <p:cNvPr id="30" name="CustomShape 31"/>
            <p:cNvSpPr/>
            <p:nvPr/>
          </p:nvSpPr>
          <p:spPr>
            <a:xfrm>
              <a:off x="620280" y="794880"/>
              <a:ext cx="29520" cy="28080"/>
            </a:xfrm>
            <a:custGeom>
              <a:avLst/>
              <a:gdLst/>
              <a:ahLst/>
              <a:rect l="l" t="t"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alpha val="50000"/>
              </a:srgbClr>
            </a:solidFill>
            <a:ln>
              <a:noFill/>
            </a:ln>
          </p:spPr>
          <p:style>
            <a:lnRef idx="0"/>
            <a:fillRef idx="0"/>
            <a:effectRef idx="0"/>
            <a:fontRef idx="minor"/>
          </p:style>
        </p:sp>
        <p:sp>
          <p:nvSpPr>
            <p:cNvPr id="31" name="CustomShape 32"/>
            <p:cNvSpPr/>
            <p:nvPr/>
          </p:nvSpPr>
          <p:spPr>
            <a:xfrm>
              <a:off x="933120" y="796680"/>
              <a:ext cx="29160" cy="27000"/>
            </a:xfrm>
            <a:custGeom>
              <a:avLst/>
              <a:gdLst/>
              <a:ahLst/>
              <a:rect l="l" t="t"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alpha val="50000"/>
              </a:srgbClr>
            </a:solidFill>
            <a:ln>
              <a:noFill/>
            </a:ln>
          </p:spPr>
          <p:style>
            <a:lnRef idx="0"/>
            <a:fillRef idx="0"/>
            <a:effectRef idx="0"/>
            <a:fontRef idx="minor"/>
          </p:style>
        </p:sp>
        <p:sp>
          <p:nvSpPr>
            <p:cNvPr id="32" name="CustomShape 33"/>
            <p:cNvSpPr/>
            <p:nvPr/>
          </p:nvSpPr>
          <p:spPr>
            <a:xfrm>
              <a:off x="582480" y="765000"/>
              <a:ext cx="67320" cy="43200"/>
            </a:xfrm>
            <a:custGeom>
              <a:avLst/>
              <a:gdLst/>
              <a:ahLst/>
              <a:rect l="l" t="t"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alpha val="50000"/>
              </a:srgbClr>
            </a:solidFill>
            <a:ln>
              <a:noFill/>
            </a:ln>
          </p:spPr>
          <p:style>
            <a:lnRef idx="0"/>
            <a:fillRef idx="0"/>
            <a:effectRef idx="0"/>
            <a:fontRef idx="minor"/>
          </p:style>
        </p:sp>
        <p:sp>
          <p:nvSpPr>
            <p:cNvPr id="33" name="CustomShape 34"/>
            <p:cNvSpPr/>
            <p:nvPr/>
          </p:nvSpPr>
          <p:spPr>
            <a:xfrm>
              <a:off x="933120" y="766800"/>
              <a:ext cx="67320" cy="42840"/>
            </a:xfrm>
            <a:custGeom>
              <a:avLst/>
              <a:gdLst/>
              <a:ahLst/>
              <a:rect l="l" t="t"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alpha val="50000"/>
              </a:srgbClr>
            </a:solidFill>
            <a:ln>
              <a:noFill/>
            </a:ln>
          </p:spPr>
          <p:style>
            <a:lnRef idx="0"/>
            <a:fillRef idx="0"/>
            <a:effectRef idx="0"/>
            <a:fontRef idx="minor"/>
          </p:style>
        </p:sp>
        <p:sp>
          <p:nvSpPr>
            <p:cNvPr id="34" name="CustomShape 35"/>
            <p:cNvSpPr/>
            <p:nvPr/>
          </p:nvSpPr>
          <p:spPr>
            <a:xfrm>
              <a:off x="612360" y="772920"/>
              <a:ext cx="357840" cy="93600"/>
            </a:xfrm>
            <a:custGeom>
              <a:avLst/>
              <a:gdLst/>
              <a:ahLst/>
              <a:rect l="l" t="t"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alpha val="50000"/>
              </a:srgbClr>
            </a:solidFill>
            <a:ln>
              <a:noFill/>
            </a:ln>
          </p:spPr>
          <p:style>
            <a:lnRef idx="0"/>
            <a:fillRef idx="0"/>
            <a:effectRef idx="0"/>
            <a:fontRef idx="minor"/>
          </p:style>
        </p:sp>
        <p:sp>
          <p:nvSpPr>
            <p:cNvPr id="35" name="CustomShape 36"/>
            <p:cNvSpPr/>
            <p:nvPr/>
          </p:nvSpPr>
          <p:spPr>
            <a:xfrm>
              <a:off x="621000" y="783720"/>
              <a:ext cx="339480" cy="70920"/>
            </a:xfrm>
            <a:custGeom>
              <a:avLst/>
              <a:gdLst/>
              <a:ahLst/>
              <a:rect l="l" t="t"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rgbClr val="094183">
                <a:alpha val="50000"/>
              </a:srgbClr>
            </a:solidFill>
            <a:ln>
              <a:noFill/>
            </a:ln>
          </p:spPr>
          <p:style>
            <a:lnRef idx="0"/>
            <a:fillRef idx="0"/>
            <a:effectRef idx="0"/>
            <a:fontRef idx="minor"/>
          </p:style>
        </p:sp>
        <p:sp>
          <p:nvSpPr>
            <p:cNvPr id="36" name="CustomShape 37"/>
            <p:cNvSpPr/>
            <p:nvPr/>
          </p:nvSpPr>
          <p:spPr>
            <a:xfrm>
              <a:off x="684720" y="639720"/>
              <a:ext cx="25200" cy="24840"/>
            </a:xfrm>
            <a:custGeom>
              <a:avLst/>
              <a:gdLst/>
              <a:ahLst/>
              <a:rect l="l" t="t"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alpha val="50000"/>
              </a:srgbClr>
            </a:solidFill>
            <a:ln>
              <a:noFill/>
            </a:ln>
          </p:spPr>
          <p:style>
            <a:lnRef idx="0"/>
            <a:fillRef idx="0"/>
            <a:effectRef idx="0"/>
            <a:fontRef idx="minor"/>
          </p:style>
        </p:sp>
        <p:sp>
          <p:nvSpPr>
            <p:cNvPr id="37" name="CustomShape 38"/>
            <p:cNvSpPr/>
            <p:nvPr/>
          </p:nvSpPr>
          <p:spPr>
            <a:xfrm>
              <a:off x="729360" y="651600"/>
              <a:ext cx="25200" cy="24840"/>
            </a:xfrm>
            <a:custGeom>
              <a:avLst/>
              <a:gdLst/>
              <a:ahLst/>
              <a:rect l="l" t="t"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alpha val="50000"/>
              </a:srgbClr>
            </a:solidFill>
            <a:ln>
              <a:noFill/>
            </a:ln>
          </p:spPr>
          <p:style>
            <a:lnRef idx="0"/>
            <a:fillRef idx="0"/>
            <a:effectRef idx="0"/>
            <a:fontRef idx="minor"/>
          </p:style>
        </p:sp>
        <p:sp>
          <p:nvSpPr>
            <p:cNvPr id="38" name="CustomShape 39"/>
            <p:cNvSpPr/>
            <p:nvPr/>
          </p:nvSpPr>
          <p:spPr>
            <a:xfrm>
              <a:off x="676440" y="697320"/>
              <a:ext cx="25560" cy="24840"/>
            </a:xfrm>
            <a:custGeom>
              <a:avLst/>
              <a:gdLst/>
              <a:ahLst/>
              <a:rect l="l" t="t"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alpha val="50000"/>
              </a:srgbClr>
            </a:solidFill>
            <a:ln>
              <a:noFill/>
            </a:ln>
          </p:spPr>
          <p:style>
            <a:lnRef idx="0"/>
            <a:fillRef idx="0"/>
            <a:effectRef idx="0"/>
            <a:fontRef idx="minor"/>
          </p:style>
        </p:sp>
        <p:sp>
          <p:nvSpPr>
            <p:cNvPr id="39" name="CustomShape 40"/>
            <p:cNvSpPr/>
            <p:nvPr/>
          </p:nvSpPr>
          <p:spPr>
            <a:xfrm>
              <a:off x="732600" y="700560"/>
              <a:ext cx="17640" cy="16920"/>
            </a:xfrm>
            <a:custGeom>
              <a:avLst/>
              <a:gdLst/>
              <a:ahLst/>
              <a:rect l="l" t="t"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alpha val="50000"/>
              </a:srgbClr>
            </a:solidFill>
            <a:ln>
              <a:noFill/>
            </a:ln>
          </p:spPr>
          <p:style>
            <a:lnRef idx="0"/>
            <a:fillRef idx="0"/>
            <a:effectRef idx="0"/>
            <a:fontRef idx="minor"/>
          </p:style>
        </p:sp>
        <p:sp>
          <p:nvSpPr>
            <p:cNvPr id="40" name="CustomShape 41"/>
            <p:cNvSpPr/>
            <p:nvPr/>
          </p:nvSpPr>
          <p:spPr>
            <a:xfrm>
              <a:off x="729000" y="747000"/>
              <a:ext cx="25560" cy="24840"/>
            </a:xfrm>
            <a:custGeom>
              <a:avLst/>
              <a:gdLst/>
              <a:ahLst/>
              <a:rect l="l" t="t"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alpha val="50000"/>
              </a:srgbClr>
            </a:solidFill>
            <a:ln>
              <a:noFill/>
            </a:ln>
          </p:spPr>
          <p:style>
            <a:lnRef idx="0"/>
            <a:fillRef idx="0"/>
            <a:effectRef idx="0"/>
            <a:fontRef idx="minor"/>
          </p:style>
        </p:sp>
        <p:sp>
          <p:nvSpPr>
            <p:cNvPr id="41" name="CustomShape 42"/>
            <p:cNvSpPr/>
            <p:nvPr/>
          </p:nvSpPr>
          <p:spPr>
            <a:xfrm>
              <a:off x="718560" y="612360"/>
              <a:ext cx="6480" cy="3600"/>
            </a:xfrm>
            <a:custGeom>
              <a:avLst/>
              <a:gdLst/>
              <a:ahLst/>
              <a:rect l="l" t="t"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alpha val="50000"/>
              </a:srgbClr>
            </a:solidFill>
            <a:ln>
              <a:noFill/>
            </a:ln>
          </p:spPr>
          <p:style>
            <a:lnRef idx="0"/>
            <a:fillRef idx="0"/>
            <a:effectRef idx="0"/>
            <a:fontRef idx="minor"/>
          </p:style>
        </p:sp>
        <p:sp>
          <p:nvSpPr>
            <p:cNvPr id="42" name="CustomShape 43"/>
            <p:cNvSpPr/>
            <p:nvPr/>
          </p:nvSpPr>
          <p:spPr>
            <a:xfrm>
              <a:off x="727920" y="613440"/>
              <a:ext cx="3600" cy="6480"/>
            </a:xfrm>
            <a:custGeom>
              <a:avLst/>
              <a:gdLst/>
              <a:ahLst/>
              <a:rect l="l" t="t"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alpha val="50000"/>
              </a:srgbClr>
            </a:solidFill>
            <a:ln>
              <a:noFill/>
            </a:ln>
          </p:spPr>
          <p:style>
            <a:lnRef idx="0"/>
            <a:fillRef idx="0"/>
            <a:effectRef idx="0"/>
            <a:fontRef idx="minor"/>
          </p:style>
        </p:sp>
        <p:sp>
          <p:nvSpPr>
            <p:cNvPr id="43" name="CustomShape 44"/>
            <p:cNvSpPr/>
            <p:nvPr/>
          </p:nvSpPr>
          <p:spPr>
            <a:xfrm>
              <a:off x="726120" y="618840"/>
              <a:ext cx="4320" cy="6840"/>
            </a:xfrm>
            <a:custGeom>
              <a:avLst/>
              <a:gdLst/>
              <a:ahLst/>
              <a:rect l="l" t="t"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alpha val="50000"/>
              </a:srgbClr>
            </a:solidFill>
            <a:ln>
              <a:noFill/>
            </a:ln>
          </p:spPr>
          <p:style>
            <a:lnRef idx="0"/>
            <a:fillRef idx="0"/>
            <a:effectRef idx="0"/>
            <a:fontRef idx="minor"/>
          </p:style>
        </p:sp>
        <p:sp>
          <p:nvSpPr>
            <p:cNvPr id="44" name="CustomShape 45"/>
            <p:cNvSpPr/>
            <p:nvPr/>
          </p:nvSpPr>
          <p:spPr>
            <a:xfrm>
              <a:off x="722160" y="623520"/>
              <a:ext cx="4680" cy="8280"/>
            </a:xfrm>
            <a:custGeom>
              <a:avLst/>
              <a:gdLst/>
              <a:ahLst/>
              <a:rect l="l" t="t"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alpha val="50000"/>
              </a:srgbClr>
            </a:solidFill>
            <a:ln>
              <a:noFill/>
            </a:ln>
          </p:spPr>
          <p:style>
            <a:lnRef idx="0"/>
            <a:fillRef idx="0"/>
            <a:effectRef idx="0"/>
            <a:fontRef idx="minor"/>
          </p:style>
        </p:sp>
        <p:sp>
          <p:nvSpPr>
            <p:cNvPr id="45" name="CustomShape 46"/>
            <p:cNvSpPr/>
            <p:nvPr/>
          </p:nvSpPr>
          <p:spPr>
            <a:xfrm>
              <a:off x="712440" y="623160"/>
              <a:ext cx="9360" cy="3240"/>
            </a:xfrm>
            <a:custGeom>
              <a:avLst/>
              <a:gdLst/>
              <a:ahLst/>
              <a:rect l="l" t="t"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alpha val="50000"/>
              </a:srgbClr>
            </a:solidFill>
            <a:ln>
              <a:noFill/>
            </a:ln>
          </p:spPr>
          <p:style>
            <a:lnRef idx="0"/>
            <a:fillRef idx="0"/>
            <a:effectRef idx="0"/>
            <a:fontRef idx="minor"/>
          </p:style>
        </p:sp>
        <p:sp>
          <p:nvSpPr>
            <p:cNvPr id="46" name="CustomShape 47"/>
            <p:cNvSpPr/>
            <p:nvPr/>
          </p:nvSpPr>
          <p:spPr>
            <a:xfrm>
              <a:off x="716760" y="629280"/>
              <a:ext cx="5040" cy="7920"/>
            </a:xfrm>
            <a:custGeom>
              <a:avLst/>
              <a:gdLst/>
              <a:ahLst/>
              <a:rect l="l" t="t"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alpha val="50000"/>
              </a:srgbClr>
            </a:solidFill>
            <a:ln>
              <a:noFill/>
            </a:ln>
          </p:spPr>
          <p:style>
            <a:lnRef idx="0"/>
            <a:fillRef idx="0"/>
            <a:effectRef idx="0"/>
            <a:fontRef idx="minor"/>
          </p:style>
        </p:sp>
        <p:sp>
          <p:nvSpPr>
            <p:cNvPr id="47" name="CustomShape 48"/>
            <p:cNvSpPr/>
            <p:nvPr/>
          </p:nvSpPr>
          <p:spPr>
            <a:xfrm>
              <a:off x="689040" y="616320"/>
              <a:ext cx="5760" cy="9000"/>
            </a:xfrm>
            <a:custGeom>
              <a:avLst/>
              <a:gdLst/>
              <a:ahLst/>
              <a:rect l="l" t="t"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alpha val="50000"/>
              </a:srgbClr>
            </a:solidFill>
            <a:ln>
              <a:noFill/>
            </a:ln>
          </p:spPr>
          <p:style>
            <a:lnRef idx="0"/>
            <a:fillRef idx="0"/>
            <a:effectRef idx="0"/>
            <a:fontRef idx="minor"/>
          </p:style>
        </p:sp>
        <p:sp>
          <p:nvSpPr>
            <p:cNvPr id="48" name="CustomShape 49"/>
            <p:cNvSpPr/>
            <p:nvPr/>
          </p:nvSpPr>
          <p:spPr>
            <a:xfrm>
              <a:off x="707040" y="628200"/>
              <a:ext cx="9360" cy="4320"/>
            </a:xfrm>
            <a:custGeom>
              <a:avLst/>
              <a:gdLst/>
              <a:ahLst/>
              <a:rect l="l" t="t"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alpha val="50000"/>
              </a:srgbClr>
            </a:solidFill>
            <a:ln>
              <a:noFill/>
            </a:ln>
          </p:spPr>
          <p:style>
            <a:lnRef idx="0"/>
            <a:fillRef idx="0"/>
            <a:effectRef idx="0"/>
            <a:fontRef idx="minor"/>
          </p:style>
        </p:sp>
        <p:sp>
          <p:nvSpPr>
            <p:cNvPr id="49" name="CustomShape 50"/>
            <p:cNvSpPr/>
            <p:nvPr/>
          </p:nvSpPr>
          <p:spPr>
            <a:xfrm>
              <a:off x="715680" y="617400"/>
              <a:ext cx="8640" cy="4680"/>
            </a:xfrm>
            <a:custGeom>
              <a:avLst/>
              <a:gdLst/>
              <a:ahLst/>
              <a:rect l="l" t="t"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alpha val="50000"/>
              </a:srgbClr>
            </a:solidFill>
            <a:ln>
              <a:noFill/>
            </a:ln>
          </p:spPr>
          <p:style>
            <a:lnRef idx="0"/>
            <a:fillRef idx="0"/>
            <a:effectRef idx="0"/>
            <a:fontRef idx="minor"/>
          </p:style>
        </p:sp>
        <p:sp>
          <p:nvSpPr>
            <p:cNvPr id="50" name="CustomShape 51"/>
            <p:cNvSpPr/>
            <p:nvPr/>
          </p:nvSpPr>
          <p:spPr>
            <a:xfrm>
              <a:off x="682920" y="612360"/>
              <a:ext cx="9000" cy="5760"/>
            </a:xfrm>
            <a:custGeom>
              <a:avLst/>
              <a:gdLst/>
              <a:ahLst/>
              <a:rect l="l" t="t"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alpha val="50000"/>
              </a:srgbClr>
            </a:solidFill>
            <a:ln>
              <a:noFill/>
            </a:ln>
          </p:spPr>
          <p:style>
            <a:lnRef idx="0"/>
            <a:fillRef idx="0"/>
            <a:effectRef idx="0"/>
            <a:fontRef idx="minor"/>
          </p:style>
        </p:sp>
        <p:sp>
          <p:nvSpPr>
            <p:cNvPr id="51" name="CustomShape 52"/>
            <p:cNvSpPr/>
            <p:nvPr/>
          </p:nvSpPr>
          <p:spPr>
            <a:xfrm>
              <a:off x="702000" y="599040"/>
              <a:ext cx="7200" cy="3240"/>
            </a:xfrm>
            <a:custGeom>
              <a:avLst/>
              <a:gdLst/>
              <a:ahLst/>
              <a:rect l="l" t="t"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alpha val="50000"/>
              </a:srgbClr>
            </a:solidFill>
            <a:ln>
              <a:noFill/>
            </a:ln>
          </p:spPr>
          <p:style>
            <a:lnRef idx="0"/>
            <a:fillRef idx="0"/>
            <a:effectRef idx="0"/>
            <a:fontRef idx="minor"/>
          </p:style>
        </p:sp>
        <p:sp>
          <p:nvSpPr>
            <p:cNvPr id="52" name="CustomShape 53"/>
            <p:cNvSpPr/>
            <p:nvPr/>
          </p:nvSpPr>
          <p:spPr>
            <a:xfrm>
              <a:off x="709560" y="603000"/>
              <a:ext cx="3960" cy="7200"/>
            </a:xfrm>
            <a:custGeom>
              <a:avLst/>
              <a:gdLst/>
              <a:ahLst/>
              <a:rect l="l" t="t"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alpha val="50000"/>
              </a:srgbClr>
            </a:solidFill>
            <a:ln>
              <a:noFill/>
            </a:ln>
          </p:spPr>
          <p:style>
            <a:lnRef idx="0"/>
            <a:fillRef idx="0"/>
            <a:effectRef idx="0"/>
            <a:fontRef idx="minor"/>
          </p:style>
        </p:sp>
        <p:sp>
          <p:nvSpPr>
            <p:cNvPr id="53" name="CustomShape 54"/>
            <p:cNvSpPr/>
            <p:nvPr/>
          </p:nvSpPr>
          <p:spPr>
            <a:xfrm>
              <a:off x="694800" y="601920"/>
              <a:ext cx="9000" cy="4320"/>
            </a:xfrm>
            <a:custGeom>
              <a:avLst/>
              <a:gdLst/>
              <a:ahLst/>
              <a:rect l="l" t="t"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alpha val="50000"/>
              </a:srgbClr>
            </a:solidFill>
            <a:ln>
              <a:noFill/>
            </a:ln>
          </p:spPr>
          <p:style>
            <a:lnRef idx="0"/>
            <a:fillRef idx="0"/>
            <a:effectRef idx="0"/>
            <a:fontRef idx="minor"/>
          </p:style>
        </p:sp>
        <p:sp>
          <p:nvSpPr>
            <p:cNvPr id="54" name="CustomShape 55"/>
            <p:cNvSpPr/>
            <p:nvPr/>
          </p:nvSpPr>
          <p:spPr>
            <a:xfrm>
              <a:off x="704880" y="604800"/>
              <a:ext cx="4320" cy="8640"/>
            </a:xfrm>
            <a:custGeom>
              <a:avLst/>
              <a:gdLst/>
              <a:ahLst/>
              <a:rect l="l" t="t"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alpha val="50000"/>
              </a:srgbClr>
            </a:solidFill>
            <a:ln>
              <a:noFill/>
            </a:ln>
          </p:spPr>
          <p:style>
            <a:lnRef idx="0"/>
            <a:fillRef idx="0"/>
            <a:effectRef idx="0"/>
            <a:fontRef idx="minor"/>
          </p:style>
        </p:sp>
        <p:sp>
          <p:nvSpPr>
            <p:cNvPr id="55" name="CustomShape 56"/>
            <p:cNvSpPr/>
            <p:nvPr/>
          </p:nvSpPr>
          <p:spPr>
            <a:xfrm>
              <a:off x="707760" y="634320"/>
              <a:ext cx="6840" cy="4320"/>
            </a:xfrm>
            <a:custGeom>
              <a:avLst/>
              <a:gdLst/>
              <a:ahLst/>
              <a:rect l="l" t="t"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alpha val="50000"/>
              </a:srgbClr>
            </a:solidFill>
            <a:ln>
              <a:noFill/>
            </a:ln>
          </p:spPr>
          <p:style>
            <a:lnRef idx="0"/>
            <a:fillRef idx="0"/>
            <a:effectRef idx="0"/>
            <a:fontRef idx="minor"/>
          </p:style>
        </p:sp>
        <p:sp>
          <p:nvSpPr>
            <p:cNvPr id="56" name="CustomShape 57"/>
            <p:cNvSpPr/>
            <p:nvPr/>
          </p:nvSpPr>
          <p:spPr>
            <a:xfrm>
              <a:off x="689040" y="606240"/>
              <a:ext cx="8280" cy="4320"/>
            </a:xfrm>
            <a:custGeom>
              <a:avLst/>
              <a:gdLst/>
              <a:ahLst/>
              <a:rect l="l" t="t"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alpha val="50000"/>
              </a:srgbClr>
            </a:solidFill>
            <a:ln>
              <a:noFill/>
            </a:ln>
          </p:spPr>
          <p:style>
            <a:lnRef idx="0"/>
            <a:fillRef idx="0"/>
            <a:effectRef idx="0"/>
            <a:fontRef idx="minor"/>
          </p:style>
        </p:sp>
        <p:sp>
          <p:nvSpPr>
            <p:cNvPr id="57" name="CustomShape 58"/>
            <p:cNvSpPr/>
            <p:nvPr/>
          </p:nvSpPr>
          <p:spPr>
            <a:xfrm>
              <a:off x="699840" y="608040"/>
              <a:ext cx="4680" cy="9360"/>
            </a:xfrm>
            <a:custGeom>
              <a:avLst/>
              <a:gdLst/>
              <a:ahLst/>
              <a:rect l="l" t="t"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alpha val="50000"/>
              </a:srgbClr>
            </a:solidFill>
            <a:ln>
              <a:noFill/>
            </a:ln>
          </p:spPr>
          <p:style>
            <a:lnRef idx="0"/>
            <a:fillRef idx="0"/>
            <a:effectRef idx="0"/>
            <a:fontRef idx="minor"/>
          </p:style>
        </p:sp>
        <p:sp>
          <p:nvSpPr>
            <p:cNvPr id="58" name="CustomShape 59"/>
            <p:cNvSpPr/>
            <p:nvPr/>
          </p:nvSpPr>
          <p:spPr>
            <a:xfrm>
              <a:off x="696240" y="612720"/>
              <a:ext cx="2520" cy="9000"/>
            </a:xfrm>
            <a:custGeom>
              <a:avLst/>
              <a:gdLst/>
              <a:ahLst/>
              <a:rect l="l" t="t"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alpha val="50000"/>
              </a:srgbClr>
            </a:solidFill>
            <a:ln>
              <a:noFill/>
            </a:ln>
          </p:spPr>
          <p:style>
            <a:lnRef idx="0"/>
            <a:fillRef idx="0"/>
            <a:effectRef idx="0"/>
            <a:fontRef idx="minor"/>
          </p:style>
        </p:sp>
      </p:grpSp>
      <p:sp>
        <p:nvSpPr>
          <p:cNvPr id="59" name="CustomShape 60"/>
          <p:cNvSpPr/>
          <p:nvPr/>
        </p:nvSpPr>
        <p:spPr>
          <a:xfrm>
            <a:off x="0" y="0"/>
            <a:ext cx="12203280" cy="6857280"/>
          </a:xfrm>
          <a:prstGeom prst="rect">
            <a:avLst/>
          </a:prstGeom>
          <a:solidFill>
            <a:srgbClr val="094183">
              <a:alpha val="50000"/>
            </a:srgbClr>
          </a:solidFill>
          <a:ln w="25560">
            <a:noFill/>
          </a:ln>
        </p:spPr>
        <p:style>
          <a:lnRef idx="0"/>
          <a:fillRef idx="0"/>
          <a:effectRef idx="0"/>
          <a:fontRef idx="minor"/>
        </p:style>
      </p:sp>
      <p:grpSp>
        <p:nvGrpSpPr>
          <p:cNvPr id="60" name="Group 61"/>
          <p:cNvGrpSpPr/>
          <p:nvPr/>
        </p:nvGrpSpPr>
        <p:grpSpPr>
          <a:xfrm>
            <a:off x="421200" y="453600"/>
            <a:ext cx="1661400" cy="1666080"/>
            <a:chOff x="421200" y="453600"/>
            <a:chExt cx="1661400" cy="1666080"/>
          </a:xfrm>
        </p:grpSpPr>
        <p:sp>
          <p:nvSpPr>
            <p:cNvPr id="61" name="CustomShape 62"/>
            <p:cNvSpPr/>
            <p:nvPr/>
          </p:nvSpPr>
          <p:spPr>
            <a:xfrm>
              <a:off x="421200" y="454680"/>
              <a:ext cx="1661400" cy="1665000"/>
            </a:xfrm>
            <a:prstGeom prst="rect">
              <a:avLst/>
            </a:prstGeom>
            <a:noFill/>
            <a:ln>
              <a:noFill/>
            </a:ln>
          </p:spPr>
          <p:style>
            <a:lnRef idx="0"/>
            <a:fillRef idx="0"/>
            <a:effectRef idx="0"/>
            <a:fontRef idx="minor"/>
          </p:style>
        </p:sp>
        <p:sp>
          <p:nvSpPr>
            <p:cNvPr id="62" name="CustomShape 63"/>
            <p:cNvSpPr/>
            <p:nvPr/>
          </p:nvSpPr>
          <p:spPr>
            <a:xfrm>
              <a:off x="421920" y="453600"/>
              <a:ext cx="1659960" cy="1665720"/>
            </a:xfrm>
            <a:prstGeom prst="rect">
              <a:avLst/>
            </a:prstGeom>
            <a:solidFill>
              <a:srgbClr val="094183">
                <a:alpha val="50000"/>
              </a:srgbClr>
            </a:solidFill>
            <a:ln>
              <a:noFill/>
            </a:ln>
          </p:spPr>
          <p:style>
            <a:lnRef idx="0"/>
            <a:fillRef idx="0"/>
            <a:effectRef idx="0"/>
            <a:fontRef idx="minor"/>
          </p:style>
        </p:sp>
        <p:sp>
          <p:nvSpPr>
            <p:cNvPr id="63" name="CustomShape 64"/>
            <p:cNvSpPr/>
            <p:nvPr/>
          </p:nvSpPr>
          <p:spPr>
            <a:xfrm>
              <a:off x="614520" y="1545480"/>
              <a:ext cx="75960" cy="92160"/>
            </a:xfrm>
            <a:custGeom>
              <a:avLst/>
              <a:gdLst/>
              <a:ahLst/>
              <a:rect l="l" t="t"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alpha val="50000"/>
              </a:srgbClr>
            </a:solidFill>
            <a:ln>
              <a:noFill/>
            </a:ln>
          </p:spPr>
          <p:style>
            <a:lnRef idx="0"/>
            <a:fillRef idx="0"/>
            <a:effectRef idx="0"/>
            <a:fontRef idx="minor"/>
          </p:style>
        </p:sp>
        <p:sp>
          <p:nvSpPr>
            <p:cNvPr id="64" name="CustomShape 65"/>
            <p:cNvSpPr/>
            <p:nvPr/>
          </p:nvSpPr>
          <p:spPr>
            <a:xfrm>
              <a:off x="696240" y="1547280"/>
              <a:ext cx="93960" cy="90360"/>
            </a:xfrm>
            <a:custGeom>
              <a:avLst/>
              <a:gdLst/>
              <a:ahLst/>
              <a:rect l="l" t="t"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alpha val="50000"/>
              </a:srgbClr>
            </a:solidFill>
            <a:ln>
              <a:noFill/>
            </a:ln>
          </p:spPr>
          <p:style>
            <a:lnRef idx="0"/>
            <a:fillRef idx="0"/>
            <a:effectRef idx="0"/>
            <a:fontRef idx="minor"/>
          </p:style>
        </p:sp>
        <p:sp>
          <p:nvSpPr>
            <p:cNvPr id="65" name="CustomShape 66"/>
            <p:cNvSpPr/>
            <p:nvPr/>
          </p:nvSpPr>
          <p:spPr>
            <a:xfrm>
              <a:off x="802440" y="1546200"/>
              <a:ext cx="53640" cy="91080"/>
            </a:xfrm>
            <a:custGeom>
              <a:avLst/>
              <a:gdLst/>
              <a:ahLst/>
              <a:rect l="l" t="t"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alpha val="50000"/>
              </a:srgbClr>
            </a:solidFill>
            <a:ln>
              <a:noFill/>
            </a:ln>
          </p:spPr>
          <p:style>
            <a:lnRef idx="0"/>
            <a:fillRef idx="0"/>
            <a:effectRef idx="0"/>
            <a:fontRef idx="minor"/>
          </p:style>
        </p:sp>
        <p:sp>
          <p:nvSpPr>
            <p:cNvPr id="66" name="CustomShape 67"/>
            <p:cNvSpPr/>
            <p:nvPr/>
          </p:nvSpPr>
          <p:spPr>
            <a:xfrm>
              <a:off x="905760" y="1547280"/>
              <a:ext cx="89640" cy="92160"/>
            </a:xfrm>
            <a:custGeom>
              <a:avLst/>
              <a:gdLst/>
              <a:ahLst/>
              <a:rect l="l" t="t"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alpha val="50000"/>
              </a:srgbClr>
            </a:solidFill>
            <a:ln>
              <a:noFill/>
            </a:ln>
          </p:spPr>
          <p:style>
            <a:lnRef idx="0"/>
            <a:fillRef idx="0"/>
            <a:effectRef idx="0"/>
            <a:fontRef idx="minor"/>
          </p:style>
        </p:sp>
        <p:sp>
          <p:nvSpPr>
            <p:cNvPr id="67" name="CustomShape 68"/>
            <p:cNvSpPr/>
            <p:nvPr/>
          </p:nvSpPr>
          <p:spPr>
            <a:xfrm>
              <a:off x="1007640" y="1545480"/>
              <a:ext cx="96480" cy="92880"/>
            </a:xfrm>
            <a:custGeom>
              <a:avLst/>
              <a:gdLst/>
              <a:ahLst/>
              <a:rect l="l" t="t"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alpha val="50000"/>
              </a:srgbClr>
            </a:solidFill>
            <a:ln>
              <a:noFill/>
            </a:ln>
          </p:spPr>
          <p:style>
            <a:lnRef idx="0"/>
            <a:fillRef idx="0"/>
            <a:effectRef idx="0"/>
            <a:fontRef idx="minor"/>
          </p:style>
        </p:sp>
        <p:sp>
          <p:nvSpPr>
            <p:cNvPr id="68" name="CustomShape 69"/>
            <p:cNvSpPr/>
            <p:nvPr/>
          </p:nvSpPr>
          <p:spPr>
            <a:xfrm>
              <a:off x="1121040" y="1547280"/>
              <a:ext cx="31680" cy="90360"/>
            </a:xfrm>
            <a:custGeom>
              <a:avLst/>
              <a:gdLst/>
              <a:ahLst/>
              <a:rect l="l" t="t"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alpha val="50000"/>
              </a:srgbClr>
            </a:solidFill>
            <a:ln>
              <a:noFill/>
            </a:ln>
          </p:spPr>
          <p:style>
            <a:lnRef idx="0"/>
            <a:fillRef idx="0"/>
            <a:effectRef idx="0"/>
            <a:fontRef idx="minor"/>
          </p:style>
        </p:sp>
        <p:sp>
          <p:nvSpPr>
            <p:cNvPr id="69" name="CustomShape 70"/>
            <p:cNvSpPr/>
            <p:nvPr/>
          </p:nvSpPr>
          <p:spPr>
            <a:xfrm>
              <a:off x="1158480" y="1547280"/>
              <a:ext cx="94680" cy="92160"/>
            </a:xfrm>
            <a:custGeom>
              <a:avLst/>
              <a:gdLst/>
              <a:ahLst/>
              <a:rect l="l" t="t"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alpha val="50000"/>
              </a:srgbClr>
            </a:solidFill>
            <a:ln>
              <a:noFill/>
            </a:ln>
          </p:spPr>
          <p:style>
            <a:lnRef idx="0"/>
            <a:fillRef idx="0"/>
            <a:effectRef idx="0"/>
            <a:fontRef idx="minor"/>
          </p:style>
        </p:sp>
        <p:sp>
          <p:nvSpPr>
            <p:cNvPr id="70" name="CustomShape 71"/>
            <p:cNvSpPr/>
            <p:nvPr/>
          </p:nvSpPr>
          <p:spPr>
            <a:xfrm>
              <a:off x="1258920" y="1546200"/>
              <a:ext cx="53640" cy="91080"/>
            </a:xfrm>
            <a:custGeom>
              <a:avLst/>
              <a:gdLst/>
              <a:ahLst/>
              <a:rect l="l" t="t"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alpha val="50000"/>
              </a:srgbClr>
            </a:solidFill>
            <a:ln>
              <a:noFill/>
            </a:ln>
          </p:spPr>
          <p:style>
            <a:lnRef idx="0"/>
            <a:fillRef idx="0"/>
            <a:effectRef idx="0"/>
            <a:fontRef idx="minor"/>
          </p:style>
        </p:sp>
        <p:sp>
          <p:nvSpPr>
            <p:cNvPr id="71" name="CustomShape 72"/>
            <p:cNvSpPr/>
            <p:nvPr/>
          </p:nvSpPr>
          <p:spPr>
            <a:xfrm>
              <a:off x="1328760" y="1547280"/>
              <a:ext cx="90360" cy="90360"/>
            </a:xfrm>
            <a:custGeom>
              <a:avLst/>
              <a:gdLst/>
              <a:ahLst/>
              <a:rect l="l" t="t"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alpha val="50000"/>
              </a:srgbClr>
            </a:solidFill>
            <a:ln>
              <a:noFill/>
            </a:ln>
          </p:spPr>
          <p:style>
            <a:lnRef idx="0"/>
            <a:fillRef idx="0"/>
            <a:effectRef idx="0"/>
            <a:fontRef idx="minor"/>
          </p:style>
        </p:sp>
        <p:sp>
          <p:nvSpPr>
            <p:cNvPr id="72" name="CustomShape 73"/>
            <p:cNvSpPr/>
            <p:nvPr/>
          </p:nvSpPr>
          <p:spPr>
            <a:xfrm>
              <a:off x="1422360" y="1545480"/>
              <a:ext cx="46080" cy="93960"/>
            </a:xfrm>
            <a:custGeom>
              <a:avLst/>
              <a:gdLst/>
              <a:ahLst/>
              <a:rect l="l" t="t"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alpha val="50000"/>
              </a:srgbClr>
            </a:solidFill>
            <a:ln>
              <a:noFill/>
            </a:ln>
          </p:spPr>
          <p:style>
            <a:lnRef idx="0"/>
            <a:fillRef idx="0"/>
            <a:effectRef idx="0"/>
            <a:fontRef idx="minor"/>
          </p:style>
        </p:sp>
        <p:sp>
          <p:nvSpPr>
            <p:cNvPr id="73" name="CustomShape 74"/>
            <p:cNvSpPr/>
            <p:nvPr/>
          </p:nvSpPr>
          <p:spPr>
            <a:xfrm>
              <a:off x="1488240" y="1547280"/>
              <a:ext cx="30960" cy="90360"/>
            </a:xfrm>
            <a:custGeom>
              <a:avLst/>
              <a:gdLst/>
              <a:ahLst/>
              <a:rect l="l" t="t"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alpha val="50000"/>
              </a:srgbClr>
            </a:solidFill>
            <a:ln>
              <a:noFill/>
            </a:ln>
          </p:spPr>
          <p:style>
            <a:lnRef idx="0"/>
            <a:fillRef idx="0"/>
            <a:effectRef idx="0"/>
            <a:fontRef idx="minor"/>
          </p:style>
        </p:sp>
        <p:sp>
          <p:nvSpPr>
            <p:cNvPr id="74" name="CustomShape 75"/>
            <p:cNvSpPr/>
            <p:nvPr/>
          </p:nvSpPr>
          <p:spPr>
            <a:xfrm>
              <a:off x="1528200" y="1545480"/>
              <a:ext cx="75240" cy="92160"/>
            </a:xfrm>
            <a:custGeom>
              <a:avLst/>
              <a:gdLst/>
              <a:ahLst/>
              <a:rect l="l" t="t"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alpha val="50000"/>
              </a:srgbClr>
            </a:solidFill>
            <a:ln>
              <a:noFill/>
            </a:ln>
          </p:spPr>
          <p:style>
            <a:lnRef idx="0"/>
            <a:fillRef idx="0"/>
            <a:effectRef idx="0"/>
            <a:fontRef idx="minor"/>
          </p:style>
        </p:sp>
        <p:sp>
          <p:nvSpPr>
            <p:cNvPr id="75" name="CustomShape 76"/>
            <p:cNvSpPr/>
            <p:nvPr/>
          </p:nvSpPr>
          <p:spPr>
            <a:xfrm>
              <a:off x="1608120" y="1547280"/>
              <a:ext cx="86040" cy="90360"/>
            </a:xfrm>
            <a:custGeom>
              <a:avLst/>
              <a:gdLst/>
              <a:ahLst/>
              <a:rect l="l" t="t"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alpha val="50000"/>
              </a:srgbClr>
            </a:solidFill>
            <a:ln>
              <a:noFill/>
            </a:ln>
          </p:spPr>
          <p:style>
            <a:lnRef idx="0"/>
            <a:fillRef idx="0"/>
            <a:effectRef idx="0"/>
            <a:fontRef idx="minor"/>
          </p:style>
        </p:sp>
        <p:sp>
          <p:nvSpPr>
            <p:cNvPr id="76" name="CustomShape 77"/>
            <p:cNvSpPr/>
            <p:nvPr/>
          </p:nvSpPr>
          <p:spPr>
            <a:xfrm>
              <a:off x="1734120" y="1545480"/>
              <a:ext cx="93960" cy="93960"/>
            </a:xfrm>
            <a:custGeom>
              <a:avLst/>
              <a:gdLst/>
              <a:ahLst/>
              <a:rect l="l" t="t"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alpha val="50000"/>
              </a:srgbClr>
            </a:solidFill>
            <a:ln>
              <a:noFill/>
            </a:ln>
          </p:spPr>
          <p:style>
            <a:lnRef idx="0"/>
            <a:fillRef idx="0"/>
            <a:effectRef idx="0"/>
            <a:fontRef idx="minor"/>
          </p:style>
        </p:sp>
        <p:sp>
          <p:nvSpPr>
            <p:cNvPr id="77" name="CustomShape 78"/>
            <p:cNvSpPr/>
            <p:nvPr/>
          </p:nvSpPr>
          <p:spPr>
            <a:xfrm>
              <a:off x="1839960" y="1546200"/>
              <a:ext cx="52200" cy="91080"/>
            </a:xfrm>
            <a:custGeom>
              <a:avLst/>
              <a:gdLst/>
              <a:ahLst/>
              <a:rect l="l" t="t"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alpha val="50000"/>
              </a:srgbClr>
            </a:solidFill>
            <a:ln>
              <a:noFill/>
            </a:ln>
          </p:spPr>
          <p:style>
            <a:lnRef idx="0"/>
            <a:fillRef idx="0"/>
            <a:effectRef idx="0"/>
            <a:fontRef idx="minor"/>
          </p:style>
        </p:sp>
        <p:sp>
          <p:nvSpPr>
            <p:cNvPr id="78" name="CustomShape 79"/>
            <p:cNvSpPr/>
            <p:nvPr/>
          </p:nvSpPr>
          <p:spPr>
            <a:xfrm>
              <a:off x="628920" y="1707480"/>
              <a:ext cx="1257120" cy="6120"/>
            </a:xfrm>
            <a:prstGeom prst="rect">
              <a:avLst/>
            </a:prstGeom>
            <a:solidFill>
              <a:srgbClr val="ffffff">
                <a:alpha val="50000"/>
              </a:srgbClr>
            </a:solidFill>
            <a:ln>
              <a:noFill/>
            </a:ln>
          </p:spPr>
          <p:style>
            <a:lnRef idx="0"/>
            <a:fillRef idx="0"/>
            <a:effectRef idx="0"/>
            <a:fontRef idx="minor"/>
          </p:style>
        </p:sp>
        <p:sp>
          <p:nvSpPr>
            <p:cNvPr id="79" name="CustomShape 80"/>
            <p:cNvSpPr/>
            <p:nvPr/>
          </p:nvSpPr>
          <p:spPr>
            <a:xfrm>
              <a:off x="614520" y="1778040"/>
              <a:ext cx="188280" cy="142200"/>
            </a:xfrm>
            <a:custGeom>
              <a:avLst/>
              <a:gdLst/>
              <a:ahLst/>
              <a:rect l="l" t="t"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alpha val="50000"/>
              </a:srgbClr>
            </a:solidFill>
            <a:ln>
              <a:noFill/>
            </a:ln>
          </p:spPr>
          <p:style>
            <a:lnRef idx="0"/>
            <a:fillRef idx="0"/>
            <a:effectRef idx="0"/>
            <a:fontRef idx="minor"/>
          </p:style>
        </p:sp>
        <p:sp>
          <p:nvSpPr>
            <p:cNvPr id="80" name="CustomShape 81"/>
            <p:cNvSpPr/>
            <p:nvPr/>
          </p:nvSpPr>
          <p:spPr>
            <a:xfrm>
              <a:off x="812880" y="1780560"/>
              <a:ext cx="92160" cy="139680"/>
            </a:xfrm>
            <a:custGeom>
              <a:avLst/>
              <a:gdLst/>
              <a:ahLst/>
              <a:rect l="l" t="t"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alpha val="50000"/>
              </a:srgbClr>
            </a:solidFill>
            <a:ln>
              <a:noFill/>
            </a:ln>
          </p:spPr>
          <p:style>
            <a:lnRef idx="0"/>
            <a:fillRef idx="0"/>
            <a:effectRef idx="0"/>
            <a:fontRef idx="minor"/>
          </p:style>
        </p:sp>
        <p:sp>
          <p:nvSpPr>
            <p:cNvPr id="81" name="CustomShape 82"/>
            <p:cNvSpPr/>
            <p:nvPr/>
          </p:nvSpPr>
          <p:spPr>
            <a:xfrm>
              <a:off x="928440" y="1781280"/>
              <a:ext cx="96480" cy="138960"/>
            </a:xfrm>
            <a:custGeom>
              <a:avLst/>
              <a:gdLst/>
              <a:ahLst/>
              <a:rect l="l" t="t"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alpha val="50000"/>
              </a:srgbClr>
            </a:solidFill>
            <a:ln>
              <a:noFill/>
            </a:ln>
          </p:spPr>
          <p:style>
            <a:lnRef idx="0"/>
            <a:fillRef idx="0"/>
            <a:effectRef idx="0"/>
            <a:fontRef idx="minor"/>
          </p:style>
        </p:sp>
        <p:sp>
          <p:nvSpPr>
            <p:cNvPr id="82" name="CustomShape 83"/>
            <p:cNvSpPr/>
            <p:nvPr/>
          </p:nvSpPr>
          <p:spPr>
            <a:xfrm>
              <a:off x="1038600" y="1781280"/>
              <a:ext cx="104760" cy="138960"/>
            </a:xfrm>
            <a:custGeom>
              <a:avLst/>
              <a:gdLst/>
              <a:ahLst/>
              <a:rect l="l" t="t"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alpha val="50000"/>
              </a:srgbClr>
            </a:solidFill>
            <a:ln>
              <a:noFill/>
            </a:ln>
          </p:spPr>
          <p:style>
            <a:lnRef idx="0"/>
            <a:fillRef idx="0"/>
            <a:effectRef idx="0"/>
            <a:fontRef idx="minor"/>
          </p:style>
        </p:sp>
        <p:sp>
          <p:nvSpPr>
            <p:cNvPr id="83" name="CustomShape 84"/>
            <p:cNvSpPr/>
            <p:nvPr/>
          </p:nvSpPr>
          <p:spPr>
            <a:xfrm>
              <a:off x="1162080" y="1779840"/>
              <a:ext cx="149040" cy="143280"/>
            </a:xfrm>
            <a:custGeom>
              <a:avLst/>
              <a:gdLst/>
              <a:ahLst/>
              <a:rect l="l" t="t"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alpha val="50000"/>
              </a:srgbClr>
            </a:solidFill>
            <a:ln>
              <a:noFill/>
            </a:ln>
          </p:spPr>
          <p:style>
            <a:lnRef idx="0"/>
            <a:fillRef idx="0"/>
            <a:effectRef idx="0"/>
            <a:fontRef idx="minor"/>
          </p:style>
        </p:sp>
        <p:sp>
          <p:nvSpPr>
            <p:cNvPr id="84" name="CustomShape 85"/>
            <p:cNvSpPr/>
            <p:nvPr/>
          </p:nvSpPr>
          <p:spPr>
            <a:xfrm>
              <a:off x="1324440" y="1781280"/>
              <a:ext cx="145800" cy="141480"/>
            </a:xfrm>
            <a:custGeom>
              <a:avLst/>
              <a:gdLst/>
              <a:ahLst/>
              <a:rect l="l" t="t"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alpha val="50000"/>
              </a:srgbClr>
            </a:solidFill>
            <a:ln>
              <a:noFill/>
            </a:ln>
          </p:spPr>
          <p:style>
            <a:lnRef idx="0"/>
            <a:fillRef idx="0"/>
            <a:effectRef idx="0"/>
            <a:fontRef idx="minor"/>
          </p:style>
        </p:sp>
        <p:sp>
          <p:nvSpPr>
            <p:cNvPr id="85" name="CustomShape 86"/>
            <p:cNvSpPr/>
            <p:nvPr/>
          </p:nvSpPr>
          <p:spPr>
            <a:xfrm>
              <a:off x="1487160" y="1781280"/>
              <a:ext cx="144000" cy="138960"/>
            </a:xfrm>
            <a:custGeom>
              <a:avLst/>
              <a:gdLst/>
              <a:ahLst/>
              <a:rect l="l" t="t"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alpha val="50000"/>
              </a:srgbClr>
            </a:solidFill>
            <a:ln>
              <a:noFill/>
            </a:ln>
          </p:spPr>
          <p:style>
            <a:lnRef idx="0"/>
            <a:fillRef idx="0"/>
            <a:effectRef idx="0"/>
            <a:fontRef idx="minor"/>
          </p:style>
        </p:sp>
        <p:sp>
          <p:nvSpPr>
            <p:cNvPr id="86" name="CustomShape 87"/>
            <p:cNvSpPr/>
            <p:nvPr/>
          </p:nvSpPr>
          <p:spPr>
            <a:xfrm>
              <a:off x="1635480" y="1778760"/>
              <a:ext cx="152640" cy="143280"/>
            </a:xfrm>
            <a:custGeom>
              <a:avLst/>
              <a:gdLst/>
              <a:ahLst/>
              <a:rect l="l" t="t"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alpha val="50000"/>
              </a:srgbClr>
            </a:solidFill>
            <a:ln>
              <a:noFill/>
            </a:ln>
          </p:spPr>
          <p:style>
            <a:lnRef idx="0"/>
            <a:fillRef idx="0"/>
            <a:effectRef idx="0"/>
            <a:fontRef idx="minor"/>
          </p:style>
        </p:sp>
        <p:sp>
          <p:nvSpPr>
            <p:cNvPr id="87" name="CustomShape 88"/>
            <p:cNvSpPr/>
            <p:nvPr/>
          </p:nvSpPr>
          <p:spPr>
            <a:xfrm>
              <a:off x="1797120" y="1780560"/>
              <a:ext cx="92160" cy="139680"/>
            </a:xfrm>
            <a:custGeom>
              <a:avLst/>
              <a:gdLst/>
              <a:ahLst/>
              <a:rect l="l" t="t"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alpha val="50000"/>
              </a:srgbClr>
            </a:solidFill>
            <a:ln>
              <a:noFill/>
            </a:ln>
          </p:spPr>
          <p:style>
            <a:lnRef idx="0"/>
            <a:fillRef idx="0"/>
            <a:effectRef idx="0"/>
            <a:fontRef idx="minor"/>
          </p:style>
        </p:sp>
        <p:sp>
          <p:nvSpPr>
            <p:cNvPr id="88" name="CustomShape 89"/>
            <p:cNvSpPr/>
            <p:nvPr/>
          </p:nvSpPr>
          <p:spPr>
            <a:xfrm>
              <a:off x="905760" y="636840"/>
              <a:ext cx="733320" cy="810720"/>
            </a:xfrm>
            <a:custGeom>
              <a:avLst/>
              <a:gdLst/>
              <a:ahLst/>
              <a:rect l="l" t="t"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alpha val="50000"/>
              </a:srgbClr>
            </a:solidFill>
            <a:ln>
              <a:noFill/>
            </a:ln>
          </p:spPr>
          <p:style>
            <a:lnRef idx="0"/>
            <a:fillRef idx="0"/>
            <a:effectRef idx="0"/>
            <a:fontRef idx="minor"/>
          </p:style>
        </p:sp>
        <p:sp>
          <p:nvSpPr>
            <p:cNvPr id="89" name="CustomShape 90"/>
            <p:cNvSpPr/>
            <p:nvPr/>
          </p:nvSpPr>
          <p:spPr>
            <a:xfrm>
              <a:off x="902160" y="631080"/>
              <a:ext cx="743400" cy="820080"/>
            </a:xfrm>
            <a:custGeom>
              <a:avLst/>
              <a:gdLst/>
              <a:ahLst/>
              <a:rect l="l" t="t"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rgbClr val="094183">
                <a:alpha val="50000"/>
              </a:srgbClr>
            </a:solidFill>
            <a:ln>
              <a:noFill/>
            </a:ln>
          </p:spPr>
          <p:style>
            <a:lnRef idx="0"/>
            <a:fillRef idx="0"/>
            <a:effectRef idx="0"/>
            <a:fontRef idx="minor"/>
          </p:style>
        </p:sp>
        <p:sp>
          <p:nvSpPr>
            <p:cNvPr id="90" name="CustomShape 91"/>
            <p:cNvSpPr/>
            <p:nvPr/>
          </p:nvSpPr>
          <p:spPr>
            <a:xfrm>
              <a:off x="853560" y="1293480"/>
              <a:ext cx="69120" cy="65880"/>
            </a:xfrm>
            <a:custGeom>
              <a:avLst/>
              <a:gdLst/>
              <a:ahLst/>
              <a:rect l="l" t="t"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alpha val="50000"/>
              </a:srgbClr>
            </a:solidFill>
            <a:ln>
              <a:noFill/>
            </a:ln>
          </p:spPr>
          <p:style>
            <a:lnRef idx="0"/>
            <a:fillRef idx="0"/>
            <a:effectRef idx="0"/>
            <a:fontRef idx="minor"/>
          </p:style>
        </p:sp>
        <p:sp>
          <p:nvSpPr>
            <p:cNvPr id="91" name="CustomShape 92"/>
            <p:cNvSpPr/>
            <p:nvPr/>
          </p:nvSpPr>
          <p:spPr>
            <a:xfrm>
              <a:off x="1577520" y="1297800"/>
              <a:ext cx="68400" cy="63000"/>
            </a:xfrm>
            <a:custGeom>
              <a:avLst/>
              <a:gdLst/>
              <a:ahLst/>
              <a:rect l="l" t="t"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alpha val="50000"/>
              </a:srgbClr>
            </a:solidFill>
            <a:ln>
              <a:noFill/>
            </a:ln>
          </p:spPr>
          <p:style>
            <a:lnRef idx="0"/>
            <a:fillRef idx="0"/>
            <a:effectRef idx="0"/>
            <a:fontRef idx="minor"/>
          </p:style>
        </p:sp>
        <p:sp>
          <p:nvSpPr>
            <p:cNvPr id="92" name="CustomShape 93"/>
            <p:cNvSpPr/>
            <p:nvPr/>
          </p:nvSpPr>
          <p:spPr>
            <a:xfrm>
              <a:off x="766080" y="1224360"/>
              <a:ext cx="156960" cy="100440"/>
            </a:xfrm>
            <a:custGeom>
              <a:avLst/>
              <a:gdLst/>
              <a:ahLst/>
              <a:rect l="l" t="t"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alpha val="50000"/>
              </a:srgbClr>
            </a:solidFill>
            <a:ln>
              <a:noFill/>
            </a:ln>
          </p:spPr>
          <p:style>
            <a:lnRef idx="0"/>
            <a:fillRef idx="0"/>
            <a:effectRef idx="0"/>
            <a:fontRef idx="minor"/>
          </p:style>
        </p:sp>
        <p:sp>
          <p:nvSpPr>
            <p:cNvPr id="93" name="CustomShape 94"/>
            <p:cNvSpPr/>
            <p:nvPr/>
          </p:nvSpPr>
          <p:spPr>
            <a:xfrm>
              <a:off x="1577520" y="1228680"/>
              <a:ext cx="156960" cy="99720"/>
            </a:xfrm>
            <a:custGeom>
              <a:avLst/>
              <a:gdLst/>
              <a:ahLst/>
              <a:rect l="l" t="t"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alpha val="50000"/>
              </a:srgbClr>
            </a:solidFill>
            <a:ln>
              <a:noFill/>
            </a:ln>
          </p:spPr>
          <p:style>
            <a:lnRef idx="0"/>
            <a:fillRef idx="0"/>
            <a:effectRef idx="0"/>
            <a:fontRef idx="minor"/>
          </p:style>
        </p:sp>
        <p:sp>
          <p:nvSpPr>
            <p:cNvPr id="94" name="CustomShape 95"/>
            <p:cNvSpPr/>
            <p:nvPr/>
          </p:nvSpPr>
          <p:spPr>
            <a:xfrm>
              <a:off x="834840" y="1243080"/>
              <a:ext cx="829440" cy="217440"/>
            </a:xfrm>
            <a:custGeom>
              <a:avLst/>
              <a:gdLst/>
              <a:ahLst/>
              <a:rect l="l" t="t"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alpha val="50000"/>
              </a:srgbClr>
            </a:solidFill>
            <a:ln>
              <a:noFill/>
            </a:ln>
          </p:spPr>
          <p:style>
            <a:lnRef idx="0"/>
            <a:fillRef idx="0"/>
            <a:effectRef idx="0"/>
            <a:fontRef idx="minor"/>
          </p:style>
        </p:sp>
        <p:sp>
          <p:nvSpPr>
            <p:cNvPr id="95" name="CustomShape 96"/>
            <p:cNvSpPr/>
            <p:nvPr/>
          </p:nvSpPr>
          <p:spPr>
            <a:xfrm>
              <a:off x="855360" y="1267920"/>
              <a:ext cx="786960" cy="165240"/>
            </a:xfrm>
            <a:custGeom>
              <a:avLst/>
              <a:gdLst/>
              <a:ahLst/>
              <a:rect l="l" t="t"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rgbClr val="094183">
                <a:alpha val="50000"/>
              </a:srgbClr>
            </a:solidFill>
            <a:ln>
              <a:noFill/>
            </a:ln>
          </p:spPr>
          <p:style>
            <a:lnRef idx="0"/>
            <a:fillRef idx="0"/>
            <a:effectRef idx="0"/>
            <a:fontRef idx="minor"/>
          </p:style>
        </p:sp>
        <p:sp>
          <p:nvSpPr>
            <p:cNvPr id="96" name="CustomShape 97"/>
            <p:cNvSpPr/>
            <p:nvPr/>
          </p:nvSpPr>
          <p:spPr>
            <a:xfrm>
              <a:off x="1002600" y="934920"/>
              <a:ext cx="59040" cy="57960"/>
            </a:xfrm>
            <a:custGeom>
              <a:avLst/>
              <a:gdLst/>
              <a:ahLst/>
              <a:rect l="l" t="t"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alpha val="50000"/>
              </a:srgbClr>
            </a:solidFill>
            <a:ln>
              <a:noFill/>
            </a:ln>
          </p:spPr>
          <p:style>
            <a:lnRef idx="0"/>
            <a:fillRef idx="0"/>
            <a:effectRef idx="0"/>
            <a:fontRef idx="minor"/>
          </p:style>
        </p:sp>
        <p:sp>
          <p:nvSpPr>
            <p:cNvPr id="97" name="CustomShape 98"/>
            <p:cNvSpPr/>
            <p:nvPr/>
          </p:nvSpPr>
          <p:spPr>
            <a:xfrm>
              <a:off x="1105560" y="962280"/>
              <a:ext cx="59040" cy="57960"/>
            </a:xfrm>
            <a:custGeom>
              <a:avLst/>
              <a:gdLst/>
              <a:ahLst/>
              <a:rect l="l" t="t"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alpha val="50000"/>
              </a:srgbClr>
            </a:solidFill>
            <a:ln>
              <a:noFill/>
            </a:ln>
          </p:spPr>
          <p:style>
            <a:lnRef idx="0"/>
            <a:fillRef idx="0"/>
            <a:effectRef idx="0"/>
            <a:fontRef idx="minor"/>
          </p:style>
        </p:sp>
        <p:sp>
          <p:nvSpPr>
            <p:cNvPr id="98" name="CustomShape 99"/>
            <p:cNvSpPr/>
            <p:nvPr/>
          </p:nvSpPr>
          <p:spPr>
            <a:xfrm>
              <a:off x="983160" y="1067760"/>
              <a:ext cx="59760" cy="57960"/>
            </a:xfrm>
            <a:custGeom>
              <a:avLst/>
              <a:gdLst/>
              <a:ahLst/>
              <a:rect l="l" t="t"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alpha val="50000"/>
              </a:srgbClr>
            </a:solidFill>
            <a:ln>
              <a:noFill/>
            </a:ln>
          </p:spPr>
          <p:style>
            <a:lnRef idx="0"/>
            <a:fillRef idx="0"/>
            <a:effectRef idx="0"/>
            <a:fontRef idx="minor"/>
          </p:style>
        </p:sp>
        <p:sp>
          <p:nvSpPr>
            <p:cNvPr id="99" name="CustomShape 100"/>
            <p:cNvSpPr/>
            <p:nvPr/>
          </p:nvSpPr>
          <p:spPr>
            <a:xfrm>
              <a:off x="1113480" y="1075320"/>
              <a:ext cx="41760" cy="40320"/>
            </a:xfrm>
            <a:custGeom>
              <a:avLst/>
              <a:gdLst/>
              <a:ahLst/>
              <a:rect l="l" t="t"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alpha val="50000"/>
              </a:srgbClr>
            </a:solidFill>
            <a:ln>
              <a:noFill/>
            </a:ln>
          </p:spPr>
          <p:style>
            <a:lnRef idx="0"/>
            <a:fillRef idx="0"/>
            <a:effectRef idx="0"/>
            <a:fontRef idx="minor"/>
          </p:style>
        </p:sp>
        <p:sp>
          <p:nvSpPr>
            <p:cNvPr id="100" name="CustomShape 101"/>
            <p:cNvSpPr/>
            <p:nvPr/>
          </p:nvSpPr>
          <p:spPr>
            <a:xfrm>
              <a:off x="1104840" y="1182600"/>
              <a:ext cx="59760" cy="57960"/>
            </a:xfrm>
            <a:custGeom>
              <a:avLst/>
              <a:gdLst/>
              <a:ahLst/>
              <a:rect l="l" t="t"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alpha val="50000"/>
              </a:srgbClr>
            </a:solidFill>
            <a:ln>
              <a:noFill/>
            </a:ln>
          </p:spPr>
          <p:style>
            <a:lnRef idx="0"/>
            <a:fillRef idx="0"/>
            <a:effectRef idx="0"/>
            <a:fontRef idx="minor"/>
          </p:style>
        </p:sp>
        <p:sp>
          <p:nvSpPr>
            <p:cNvPr id="101" name="CustomShape 102"/>
            <p:cNvSpPr/>
            <p:nvPr/>
          </p:nvSpPr>
          <p:spPr>
            <a:xfrm>
              <a:off x="1081080" y="871200"/>
              <a:ext cx="16200" cy="9360"/>
            </a:xfrm>
            <a:custGeom>
              <a:avLst/>
              <a:gdLst/>
              <a:ahLst/>
              <a:rect l="l" t="t"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alpha val="50000"/>
              </a:srgbClr>
            </a:solidFill>
            <a:ln>
              <a:noFill/>
            </a:ln>
          </p:spPr>
          <p:style>
            <a:lnRef idx="0"/>
            <a:fillRef idx="0"/>
            <a:effectRef idx="0"/>
            <a:fontRef idx="minor"/>
          </p:style>
        </p:sp>
        <p:sp>
          <p:nvSpPr>
            <p:cNvPr id="102" name="CustomShape 103"/>
            <p:cNvSpPr/>
            <p:nvPr/>
          </p:nvSpPr>
          <p:spPr>
            <a:xfrm>
              <a:off x="1102320" y="873720"/>
              <a:ext cx="9360" cy="16200"/>
            </a:xfrm>
            <a:custGeom>
              <a:avLst/>
              <a:gdLst/>
              <a:ahLst/>
              <a:rect l="l" t="t"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alpha val="50000"/>
              </a:srgbClr>
            </a:solidFill>
            <a:ln>
              <a:noFill/>
            </a:ln>
          </p:spPr>
          <p:style>
            <a:lnRef idx="0"/>
            <a:fillRef idx="0"/>
            <a:effectRef idx="0"/>
            <a:fontRef idx="minor"/>
          </p:style>
        </p:sp>
        <p:sp>
          <p:nvSpPr>
            <p:cNvPr id="103" name="CustomShape 104"/>
            <p:cNvSpPr/>
            <p:nvPr/>
          </p:nvSpPr>
          <p:spPr>
            <a:xfrm>
              <a:off x="1098000" y="886320"/>
              <a:ext cx="11160" cy="17280"/>
            </a:xfrm>
            <a:custGeom>
              <a:avLst/>
              <a:gdLst/>
              <a:ahLst/>
              <a:rect l="l" t="t"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alpha val="50000"/>
              </a:srgbClr>
            </a:solidFill>
            <a:ln>
              <a:noFill/>
            </a:ln>
          </p:spPr>
          <p:style>
            <a:lnRef idx="0"/>
            <a:fillRef idx="0"/>
            <a:effectRef idx="0"/>
            <a:fontRef idx="minor"/>
          </p:style>
        </p:sp>
        <p:sp>
          <p:nvSpPr>
            <p:cNvPr id="104" name="CustomShape 105"/>
            <p:cNvSpPr/>
            <p:nvPr/>
          </p:nvSpPr>
          <p:spPr>
            <a:xfrm>
              <a:off x="1089720" y="897480"/>
              <a:ext cx="11880" cy="19800"/>
            </a:xfrm>
            <a:custGeom>
              <a:avLst/>
              <a:gdLst/>
              <a:ahLst/>
              <a:rect l="l" t="t"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alpha val="50000"/>
              </a:srgbClr>
            </a:solidFill>
            <a:ln>
              <a:noFill/>
            </a:ln>
          </p:spPr>
          <p:style>
            <a:lnRef idx="0"/>
            <a:fillRef idx="0"/>
            <a:effectRef idx="0"/>
            <a:fontRef idx="minor"/>
          </p:style>
        </p:sp>
        <p:sp>
          <p:nvSpPr>
            <p:cNvPr id="105" name="CustomShape 106"/>
            <p:cNvSpPr/>
            <p:nvPr/>
          </p:nvSpPr>
          <p:spPr>
            <a:xfrm>
              <a:off x="1066680" y="896760"/>
              <a:ext cx="22320" cy="8640"/>
            </a:xfrm>
            <a:custGeom>
              <a:avLst/>
              <a:gdLst/>
              <a:ahLst/>
              <a:rect l="l" t="t"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alpha val="50000"/>
              </a:srgbClr>
            </a:solidFill>
            <a:ln>
              <a:noFill/>
            </a:ln>
          </p:spPr>
          <p:style>
            <a:lnRef idx="0"/>
            <a:fillRef idx="0"/>
            <a:effectRef idx="0"/>
            <a:fontRef idx="minor"/>
          </p:style>
        </p:sp>
        <p:sp>
          <p:nvSpPr>
            <p:cNvPr id="106" name="CustomShape 107"/>
            <p:cNvSpPr/>
            <p:nvPr/>
          </p:nvSpPr>
          <p:spPr>
            <a:xfrm>
              <a:off x="1076760" y="910080"/>
              <a:ext cx="12960" cy="18720"/>
            </a:xfrm>
            <a:custGeom>
              <a:avLst/>
              <a:gdLst/>
              <a:ahLst/>
              <a:rect l="l" t="t"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alpha val="50000"/>
              </a:srgbClr>
            </a:solidFill>
            <a:ln>
              <a:noFill/>
            </a:ln>
          </p:spPr>
          <p:style>
            <a:lnRef idx="0"/>
            <a:fillRef idx="0"/>
            <a:effectRef idx="0"/>
            <a:fontRef idx="minor"/>
          </p:style>
        </p:sp>
        <p:sp>
          <p:nvSpPr>
            <p:cNvPr id="107" name="CustomShape 108"/>
            <p:cNvSpPr/>
            <p:nvPr/>
          </p:nvSpPr>
          <p:spPr>
            <a:xfrm>
              <a:off x="1013040" y="880560"/>
              <a:ext cx="14760" cy="21600"/>
            </a:xfrm>
            <a:custGeom>
              <a:avLst/>
              <a:gdLst/>
              <a:ahLst/>
              <a:rect l="l" t="t"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alpha val="50000"/>
              </a:srgbClr>
            </a:solidFill>
            <a:ln>
              <a:noFill/>
            </a:ln>
          </p:spPr>
          <p:style>
            <a:lnRef idx="0"/>
            <a:fillRef idx="0"/>
            <a:effectRef idx="0"/>
            <a:fontRef idx="minor"/>
          </p:style>
        </p:sp>
        <p:sp>
          <p:nvSpPr>
            <p:cNvPr id="108" name="CustomShape 109"/>
            <p:cNvSpPr/>
            <p:nvPr/>
          </p:nvSpPr>
          <p:spPr>
            <a:xfrm>
              <a:off x="1054800" y="907560"/>
              <a:ext cx="22320" cy="11160"/>
            </a:xfrm>
            <a:custGeom>
              <a:avLst/>
              <a:gdLst/>
              <a:ahLst/>
              <a:rect l="l" t="t"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alpha val="50000"/>
              </a:srgbClr>
            </a:solidFill>
            <a:ln>
              <a:noFill/>
            </a:ln>
          </p:spPr>
          <p:style>
            <a:lnRef idx="0"/>
            <a:fillRef idx="0"/>
            <a:effectRef idx="0"/>
            <a:fontRef idx="minor"/>
          </p:style>
        </p:sp>
        <p:sp>
          <p:nvSpPr>
            <p:cNvPr id="109" name="CustomShape 110"/>
            <p:cNvSpPr/>
            <p:nvPr/>
          </p:nvSpPr>
          <p:spPr>
            <a:xfrm>
              <a:off x="1074240" y="883080"/>
              <a:ext cx="20520" cy="11880"/>
            </a:xfrm>
            <a:custGeom>
              <a:avLst/>
              <a:gdLst/>
              <a:ahLst/>
              <a:rect l="l" t="t"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alpha val="50000"/>
              </a:srgbClr>
            </a:solidFill>
            <a:ln>
              <a:noFill/>
            </a:ln>
          </p:spPr>
          <p:style>
            <a:lnRef idx="0"/>
            <a:fillRef idx="0"/>
            <a:effectRef idx="0"/>
            <a:fontRef idx="minor"/>
          </p:style>
        </p:sp>
        <p:sp>
          <p:nvSpPr>
            <p:cNvPr id="110" name="CustomShape 111"/>
            <p:cNvSpPr/>
            <p:nvPr/>
          </p:nvSpPr>
          <p:spPr>
            <a:xfrm>
              <a:off x="998280" y="871200"/>
              <a:ext cx="21600" cy="14760"/>
            </a:xfrm>
            <a:custGeom>
              <a:avLst/>
              <a:gdLst/>
              <a:ahLst/>
              <a:rect l="l" t="t"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alpha val="50000"/>
              </a:srgbClr>
            </a:solidFill>
            <a:ln>
              <a:noFill/>
            </a:ln>
          </p:spPr>
          <p:style>
            <a:lnRef idx="0"/>
            <a:fillRef idx="0"/>
            <a:effectRef idx="0"/>
            <a:fontRef idx="minor"/>
          </p:style>
        </p:sp>
        <p:sp>
          <p:nvSpPr>
            <p:cNvPr id="111" name="CustomShape 112"/>
            <p:cNvSpPr/>
            <p:nvPr/>
          </p:nvSpPr>
          <p:spPr>
            <a:xfrm>
              <a:off x="1042560" y="840240"/>
              <a:ext cx="18000" cy="8640"/>
            </a:xfrm>
            <a:custGeom>
              <a:avLst/>
              <a:gdLst/>
              <a:ahLst/>
              <a:rect l="l" t="t"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alpha val="50000"/>
              </a:srgbClr>
            </a:solidFill>
            <a:ln>
              <a:noFill/>
            </a:ln>
          </p:spPr>
          <p:style>
            <a:lnRef idx="0"/>
            <a:fillRef idx="0"/>
            <a:effectRef idx="0"/>
            <a:fontRef idx="minor"/>
          </p:style>
        </p:sp>
        <p:sp>
          <p:nvSpPr>
            <p:cNvPr id="112" name="CustomShape 113"/>
            <p:cNvSpPr/>
            <p:nvPr/>
          </p:nvSpPr>
          <p:spPr>
            <a:xfrm>
              <a:off x="1059840" y="849600"/>
              <a:ext cx="10440" cy="18000"/>
            </a:xfrm>
            <a:custGeom>
              <a:avLst/>
              <a:gdLst/>
              <a:ahLst/>
              <a:rect l="l" t="t"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alpha val="50000"/>
              </a:srgbClr>
            </a:solidFill>
            <a:ln>
              <a:noFill/>
            </a:ln>
          </p:spPr>
          <p:style>
            <a:lnRef idx="0"/>
            <a:fillRef idx="0"/>
            <a:effectRef idx="0"/>
            <a:fontRef idx="minor"/>
          </p:style>
        </p:sp>
        <p:sp>
          <p:nvSpPr>
            <p:cNvPr id="113" name="CustomShape 114"/>
            <p:cNvSpPr/>
            <p:nvPr/>
          </p:nvSpPr>
          <p:spPr>
            <a:xfrm>
              <a:off x="1025640" y="847080"/>
              <a:ext cx="21600" cy="11160"/>
            </a:xfrm>
            <a:custGeom>
              <a:avLst/>
              <a:gdLst/>
              <a:ahLst/>
              <a:rect l="l" t="t"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alpha val="50000"/>
              </a:srgbClr>
            </a:solidFill>
            <a:ln>
              <a:noFill/>
            </a:ln>
          </p:spPr>
          <p:style>
            <a:lnRef idx="0"/>
            <a:fillRef idx="0"/>
            <a:effectRef idx="0"/>
            <a:fontRef idx="minor"/>
          </p:style>
        </p:sp>
        <p:sp>
          <p:nvSpPr>
            <p:cNvPr id="114" name="CustomShape 115"/>
            <p:cNvSpPr/>
            <p:nvPr/>
          </p:nvSpPr>
          <p:spPr>
            <a:xfrm>
              <a:off x="1049400" y="853920"/>
              <a:ext cx="11160" cy="20520"/>
            </a:xfrm>
            <a:custGeom>
              <a:avLst/>
              <a:gdLst/>
              <a:ahLst/>
              <a:rect l="l" t="t"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alpha val="50000"/>
              </a:srgbClr>
            </a:solidFill>
            <a:ln>
              <a:noFill/>
            </a:ln>
          </p:spPr>
          <p:style>
            <a:lnRef idx="0"/>
            <a:fillRef idx="0"/>
            <a:effectRef idx="0"/>
            <a:fontRef idx="minor"/>
          </p:style>
        </p:sp>
        <p:sp>
          <p:nvSpPr>
            <p:cNvPr id="115" name="CustomShape 116"/>
            <p:cNvSpPr/>
            <p:nvPr/>
          </p:nvSpPr>
          <p:spPr>
            <a:xfrm>
              <a:off x="1056240" y="922320"/>
              <a:ext cx="17280" cy="11160"/>
            </a:xfrm>
            <a:custGeom>
              <a:avLst/>
              <a:gdLst/>
              <a:ahLst/>
              <a:rect l="l" t="t"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alpha val="50000"/>
              </a:srgbClr>
            </a:solidFill>
            <a:ln>
              <a:noFill/>
            </a:ln>
          </p:spPr>
          <p:style>
            <a:lnRef idx="0"/>
            <a:fillRef idx="0"/>
            <a:effectRef idx="0"/>
            <a:fontRef idx="minor"/>
          </p:style>
        </p:sp>
        <p:sp>
          <p:nvSpPr>
            <p:cNvPr id="116" name="CustomShape 117"/>
            <p:cNvSpPr/>
            <p:nvPr/>
          </p:nvSpPr>
          <p:spPr>
            <a:xfrm>
              <a:off x="1013040" y="857520"/>
              <a:ext cx="19800" cy="11160"/>
            </a:xfrm>
            <a:custGeom>
              <a:avLst/>
              <a:gdLst/>
              <a:ahLst/>
              <a:rect l="l" t="t"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alpha val="50000"/>
              </a:srgbClr>
            </a:solidFill>
            <a:ln>
              <a:noFill/>
            </a:ln>
          </p:spPr>
          <p:style>
            <a:lnRef idx="0"/>
            <a:fillRef idx="0"/>
            <a:effectRef idx="0"/>
            <a:fontRef idx="minor"/>
          </p:style>
        </p:sp>
        <p:sp>
          <p:nvSpPr>
            <p:cNvPr id="117" name="CustomShape 118"/>
            <p:cNvSpPr/>
            <p:nvPr/>
          </p:nvSpPr>
          <p:spPr>
            <a:xfrm>
              <a:off x="1037520" y="860760"/>
              <a:ext cx="11880" cy="22320"/>
            </a:xfrm>
            <a:custGeom>
              <a:avLst/>
              <a:gdLst/>
              <a:ahLst/>
              <a:rect l="l" t="t"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alpha val="50000"/>
              </a:srgbClr>
            </a:solidFill>
            <a:ln>
              <a:noFill/>
            </a:ln>
          </p:spPr>
          <p:style>
            <a:lnRef idx="0"/>
            <a:fillRef idx="0"/>
            <a:effectRef idx="0"/>
            <a:fontRef idx="minor"/>
          </p:style>
        </p:sp>
        <p:sp>
          <p:nvSpPr>
            <p:cNvPr id="118" name="CustomShape 119"/>
            <p:cNvSpPr/>
            <p:nvPr/>
          </p:nvSpPr>
          <p:spPr>
            <a:xfrm>
              <a:off x="1029240" y="871920"/>
              <a:ext cx="6840" cy="21600"/>
            </a:xfrm>
            <a:custGeom>
              <a:avLst/>
              <a:gdLst/>
              <a:ahLst/>
              <a:rect l="l" t="t"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alpha val="50000"/>
              </a:srgbClr>
            </a:solidFill>
            <a:ln>
              <a:noFill/>
            </a:ln>
          </p:spPr>
          <p:style>
            <a:lnRef idx="0"/>
            <a:fillRef idx="0"/>
            <a:effectRef idx="0"/>
            <a:fontRef idx="minor"/>
          </p:style>
        </p:sp>
      </p:grpSp>
      <p:sp>
        <p:nvSpPr>
          <p:cNvPr id="119" name="PlaceHolder 120"/>
          <p:cNvSpPr>
            <a:spLocks noGrp="1"/>
          </p:cNvSpPr>
          <p:nvPr>
            <p:ph type="title"/>
          </p:nvPr>
        </p:nvSpPr>
        <p:spPr>
          <a:xfrm>
            <a:off x="609480" y="273600"/>
            <a:ext cx="10972440" cy="1144800"/>
          </a:xfrm>
          <a:prstGeom prst="rect">
            <a:avLst/>
          </a:prstGeom>
        </p:spPr>
        <p:txBody>
          <a:bodyPr lIns="0" rIns="0" tIns="0" bIns="0" anchor="ctr"/>
          <a:p>
            <a:pPr algn="ctr"/>
            <a:r>
              <a:rPr b="0" lang="en-AU" sz="4400" spc="-1" strike="noStrike">
                <a:latin typeface="Arial"/>
              </a:rPr>
              <a:t>Click to edit the title </a:t>
            </a:r>
            <a:r>
              <a:rPr b="0" lang="en-AU" sz="4400" spc="-1" strike="noStrike">
                <a:latin typeface="Arial"/>
              </a:rPr>
              <a:t>text format</a:t>
            </a:r>
            <a:endParaRPr b="0" lang="en-AU" sz="4400" spc="-1" strike="noStrike">
              <a:latin typeface="Arial"/>
            </a:endParaRPr>
          </a:p>
        </p:txBody>
      </p:sp>
      <p:sp>
        <p:nvSpPr>
          <p:cNvPr id="120" name="PlaceHolder 121"/>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grpSp>
        <p:nvGrpSpPr>
          <p:cNvPr id="157" name="Group 1"/>
          <p:cNvGrpSpPr/>
          <p:nvPr/>
        </p:nvGrpSpPr>
        <p:grpSpPr>
          <a:xfrm>
            <a:off x="433440" y="432000"/>
            <a:ext cx="717480" cy="719280"/>
            <a:chOff x="433440" y="432000"/>
            <a:chExt cx="717480" cy="719280"/>
          </a:xfrm>
        </p:grpSpPr>
        <p:sp>
          <p:nvSpPr>
            <p:cNvPr id="158" name="CustomShape 2"/>
            <p:cNvSpPr/>
            <p:nvPr/>
          </p:nvSpPr>
          <p:spPr>
            <a:xfrm>
              <a:off x="433440" y="432360"/>
              <a:ext cx="717480" cy="718920"/>
            </a:xfrm>
            <a:prstGeom prst="rect">
              <a:avLst/>
            </a:prstGeom>
            <a:noFill/>
            <a:ln>
              <a:noFill/>
            </a:ln>
          </p:spPr>
          <p:style>
            <a:lnRef idx="0"/>
            <a:fillRef idx="0"/>
            <a:effectRef idx="0"/>
            <a:fontRef idx="minor"/>
          </p:style>
        </p:sp>
        <p:sp>
          <p:nvSpPr>
            <p:cNvPr id="159" name="CustomShape 3"/>
            <p:cNvSpPr/>
            <p:nvPr/>
          </p:nvSpPr>
          <p:spPr>
            <a:xfrm>
              <a:off x="433800" y="432000"/>
              <a:ext cx="716760" cy="719280"/>
            </a:xfrm>
            <a:prstGeom prst="rect">
              <a:avLst/>
            </a:prstGeom>
            <a:solidFill>
              <a:srgbClr val="094183">
                <a:alpha val="50000"/>
              </a:srgbClr>
            </a:solidFill>
            <a:ln>
              <a:noFill/>
            </a:ln>
          </p:spPr>
          <p:style>
            <a:lnRef idx="0"/>
            <a:fillRef idx="0"/>
            <a:effectRef idx="0"/>
            <a:fontRef idx="minor"/>
          </p:style>
        </p:sp>
        <p:sp>
          <p:nvSpPr>
            <p:cNvPr id="160" name="CustomShape 4"/>
            <p:cNvSpPr/>
            <p:nvPr/>
          </p:nvSpPr>
          <p:spPr>
            <a:xfrm>
              <a:off x="516960" y="903600"/>
              <a:ext cx="32400" cy="39240"/>
            </a:xfrm>
            <a:custGeom>
              <a:avLst/>
              <a:gdLst/>
              <a:ahLst/>
              <a:rect l="l" t="t" r="r" b="b"/>
              <a:pathLst>
                <a:path w="132" h="160">
                  <a:moveTo>
                    <a:pt x="5" y="4"/>
                  </a:moveTo>
                  <a:cubicBezTo>
                    <a:pt x="4" y="5"/>
                    <a:pt x="0" y="24"/>
                    <a:pt x="0" y="26"/>
                  </a:cubicBezTo>
                  <a:cubicBezTo>
                    <a:pt x="0" y="29"/>
                    <a:pt x="1" y="30"/>
                    <a:pt x="2" y="30"/>
                  </a:cubicBezTo>
                  <a:cubicBezTo>
                    <a:pt x="4" y="30"/>
                    <a:pt x="5" y="28"/>
                    <a:pt x="6" y="27"/>
                  </a:cubicBezTo>
                  <a:cubicBezTo>
                    <a:pt x="6" y="27"/>
                    <a:pt x="9" y="21"/>
                    <a:pt x="9" y="21"/>
                  </a:cubicBezTo>
                  <a:cubicBezTo>
                    <a:pt x="12" y="17"/>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8" y="160"/>
                    <a:pt x="68" y="160"/>
                    <a:pt x="68"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6" y="27"/>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5" y="4"/>
                  </a:cubicBezTo>
                </a:path>
              </a:pathLst>
            </a:custGeom>
            <a:solidFill>
              <a:srgbClr val="ffffff">
                <a:alpha val="50000"/>
              </a:srgbClr>
            </a:solidFill>
            <a:ln>
              <a:noFill/>
            </a:ln>
          </p:spPr>
          <p:style>
            <a:lnRef idx="0"/>
            <a:fillRef idx="0"/>
            <a:effectRef idx="0"/>
            <a:fontRef idx="minor"/>
          </p:style>
        </p:sp>
        <p:sp>
          <p:nvSpPr>
            <p:cNvPr id="161" name="CustomShape 5"/>
            <p:cNvSpPr/>
            <p:nvPr/>
          </p:nvSpPr>
          <p:spPr>
            <a:xfrm>
              <a:off x="552240" y="904320"/>
              <a:ext cx="39960" cy="38520"/>
            </a:xfrm>
            <a:custGeom>
              <a:avLst/>
              <a:gdLst/>
              <a:ahLst/>
              <a:rect l="l" t="t" r="r" b="b"/>
              <a:pathLst>
                <a:path w="164" h="157">
                  <a:moveTo>
                    <a:pt x="138" y="0"/>
                  </a:moveTo>
                  <a:cubicBezTo>
                    <a:pt x="134" y="0"/>
                    <a:pt x="134" y="0"/>
                    <a:pt x="134" y="0"/>
                  </a:cubicBezTo>
                  <a:cubicBezTo>
                    <a:pt x="132" y="0"/>
                    <a:pt x="132" y="0"/>
                    <a:pt x="132" y="0"/>
                  </a:cubicBezTo>
                  <a:cubicBezTo>
                    <a:pt x="111" y="0"/>
                    <a:pt x="111" y="0"/>
                    <a:pt x="111" y="0"/>
                  </a:cubicBezTo>
                  <a:cubicBezTo>
                    <a:pt x="110" y="0"/>
                    <a:pt x="106" y="0"/>
                    <a:pt x="106" y="3"/>
                  </a:cubicBezTo>
                  <a:cubicBezTo>
                    <a:pt x="106" y="4"/>
                    <a:pt x="108" y="6"/>
                    <a:pt x="110" y="6"/>
                  </a:cubicBezTo>
                  <a:cubicBezTo>
                    <a:pt x="116" y="6"/>
                    <a:pt x="116" y="6"/>
                    <a:pt x="116" y="6"/>
                  </a:cubicBezTo>
                  <a:cubicBezTo>
                    <a:pt x="122" y="7"/>
                    <a:pt x="123" y="10"/>
                    <a:pt x="124" y="16"/>
                  </a:cubicBezTo>
                  <a:cubicBezTo>
                    <a:pt x="124" y="60"/>
                    <a:pt x="124" y="60"/>
                    <a:pt x="124" y="60"/>
                  </a:cubicBezTo>
                  <a:cubicBezTo>
                    <a:pt x="124" y="65"/>
                    <a:pt x="124" y="65"/>
                    <a:pt x="124" y="65"/>
                  </a:cubicBezTo>
                  <a:cubicBezTo>
                    <a:pt x="38" y="64"/>
                    <a:pt x="38" y="64"/>
                    <a:pt x="38" y="64"/>
                  </a:cubicBezTo>
                  <a:cubicBezTo>
                    <a:pt x="38" y="60"/>
                    <a:pt x="38" y="60"/>
                    <a:pt x="38" y="60"/>
                  </a:cubicBezTo>
                  <a:cubicBezTo>
                    <a:pt x="39" y="16"/>
                    <a:pt x="39" y="16"/>
                    <a:pt x="39" y="16"/>
                  </a:cubicBezTo>
                  <a:cubicBezTo>
                    <a:pt x="39" y="10"/>
                    <a:pt x="40" y="7"/>
                    <a:pt x="45" y="6"/>
                  </a:cubicBezTo>
                  <a:cubicBezTo>
                    <a:pt x="45" y="6"/>
                    <a:pt x="50" y="6"/>
                    <a:pt x="50" y="6"/>
                  </a:cubicBezTo>
                  <a:cubicBezTo>
                    <a:pt x="52" y="6"/>
                    <a:pt x="53" y="4"/>
                    <a:pt x="53" y="3"/>
                  </a:cubicBezTo>
                  <a:cubicBezTo>
                    <a:pt x="53" y="1"/>
                    <a:pt x="51" y="0"/>
                    <a:pt x="48" y="0"/>
                  </a:cubicBezTo>
                  <a:cubicBezTo>
                    <a:pt x="31" y="0"/>
                    <a:pt x="31" y="0"/>
                    <a:pt x="31" y="0"/>
                  </a:cubicBezTo>
                  <a:cubicBezTo>
                    <a:pt x="28" y="0"/>
                    <a:pt x="28" y="0"/>
                    <a:pt x="28" y="0"/>
                  </a:cubicBezTo>
                  <a:cubicBezTo>
                    <a:pt x="25" y="0"/>
                    <a:pt x="25" y="0"/>
                    <a:pt x="25" y="0"/>
                  </a:cubicBezTo>
                  <a:cubicBezTo>
                    <a:pt x="5" y="0"/>
                    <a:pt x="5" y="0"/>
                    <a:pt x="5" y="0"/>
                  </a:cubicBezTo>
                  <a:cubicBezTo>
                    <a:pt x="2" y="0"/>
                    <a:pt x="0" y="1"/>
                    <a:pt x="0" y="3"/>
                  </a:cubicBezTo>
                  <a:cubicBezTo>
                    <a:pt x="0" y="4"/>
                    <a:pt x="1" y="6"/>
                    <a:pt x="3" y="6"/>
                  </a:cubicBezTo>
                  <a:cubicBezTo>
                    <a:pt x="10" y="6"/>
                    <a:pt x="10" y="6"/>
                    <a:pt x="10" y="6"/>
                  </a:cubicBezTo>
                  <a:cubicBezTo>
                    <a:pt x="15" y="7"/>
                    <a:pt x="17" y="10"/>
                    <a:pt x="17" y="16"/>
                  </a:cubicBezTo>
                  <a:cubicBezTo>
                    <a:pt x="17" y="16"/>
                    <a:pt x="18" y="60"/>
                    <a:pt x="18" y="60"/>
                  </a:cubicBezTo>
                  <a:cubicBezTo>
                    <a:pt x="18" y="96"/>
                    <a:pt x="18" y="96"/>
                    <a:pt x="18" y="96"/>
                  </a:cubicBezTo>
                  <a:cubicBezTo>
                    <a:pt x="18" y="116"/>
                    <a:pt x="18" y="132"/>
                    <a:pt x="17" y="141"/>
                  </a:cubicBezTo>
                  <a:cubicBezTo>
                    <a:pt x="16" y="147"/>
                    <a:pt x="15" y="150"/>
                    <a:pt x="12" y="150"/>
                  </a:cubicBezTo>
                  <a:cubicBezTo>
                    <a:pt x="12" y="150"/>
                    <a:pt x="6" y="151"/>
                    <a:pt x="6" y="151"/>
                  </a:cubicBezTo>
                  <a:cubicBezTo>
                    <a:pt x="4" y="151"/>
                    <a:pt x="3" y="153"/>
                    <a:pt x="3" y="154"/>
                  </a:cubicBezTo>
                  <a:cubicBezTo>
                    <a:pt x="3" y="157"/>
                    <a:pt x="7" y="157"/>
                    <a:pt x="8" y="157"/>
                  </a:cubicBezTo>
                  <a:cubicBezTo>
                    <a:pt x="25" y="157"/>
                    <a:pt x="25" y="157"/>
                    <a:pt x="25" y="157"/>
                  </a:cubicBezTo>
                  <a:cubicBezTo>
                    <a:pt x="28" y="157"/>
                    <a:pt x="28" y="157"/>
                    <a:pt x="28" y="157"/>
                  </a:cubicBezTo>
                  <a:cubicBezTo>
                    <a:pt x="30" y="157"/>
                    <a:pt x="30" y="157"/>
                    <a:pt x="30" y="157"/>
                  </a:cubicBezTo>
                  <a:cubicBezTo>
                    <a:pt x="53" y="157"/>
                    <a:pt x="53" y="157"/>
                    <a:pt x="53" y="157"/>
                  </a:cubicBezTo>
                  <a:cubicBezTo>
                    <a:pt x="57" y="157"/>
                    <a:pt x="58" y="155"/>
                    <a:pt x="58" y="154"/>
                  </a:cubicBezTo>
                  <a:cubicBezTo>
                    <a:pt x="58" y="153"/>
                    <a:pt x="57" y="151"/>
                    <a:pt x="55" y="151"/>
                  </a:cubicBezTo>
                  <a:cubicBezTo>
                    <a:pt x="46" y="150"/>
                    <a:pt x="46" y="150"/>
                    <a:pt x="46" y="150"/>
                  </a:cubicBezTo>
                  <a:cubicBezTo>
                    <a:pt x="41" y="150"/>
                    <a:pt x="40" y="147"/>
                    <a:pt x="39" y="141"/>
                  </a:cubicBezTo>
                  <a:cubicBezTo>
                    <a:pt x="38" y="132"/>
                    <a:pt x="38" y="116"/>
                    <a:pt x="38" y="96"/>
                  </a:cubicBezTo>
                  <a:cubicBezTo>
                    <a:pt x="38" y="75"/>
                    <a:pt x="38" y="75"/>
                    <a:pt x="38" y="75"/>
                  </a:cubicBezTo>
                  <a:cubicBezTo>
                    <a:pt x="124" y="75"/>
                    <a:pt x="124" y="75"/>
                    <a:pt x="124" y="75"/>
                  </a:cubicBezTo>
                  <a:cubicBezTo>
                    <a:pt x="124" y="96"/>
                    <a:pt x="124" y="96"/>
                    <a:pt x="124" y="96"/>
                  </a:cubicBezTo>
                  <a:cubicBezTo>
                    <a:pt x="124" y="116"/>
                    <a:pt x="124" y="132"/>
                    <a:pt x="123" y="141"/>
                  </a:cubicBezTo>
                  <a:cubicBezTo>
                    <a:pt x="122" y="146"/>
                    <a:pt x="121" y="150"/>
                    <a:pt x="118" y="150"/>
                  </a:cubicBezTo>
                  <a:cubicBezTo>
                    <a:pt x="118" y="150"/>
                    <a:pt x="113" y="151"/>
                    <a:pt x="113" y="151"/>
                  </a:cubicBezTo>
                  <a:cubicBezTo>
                    <a:pt x="110" y="151"/>
                    <a:pt x="109" y="153"/>
                    <a:pt x="109" y="154"/>
                  </a:cubicBezTo>
                  <a:cubicBezTo>
                    <a:pt x="109" y="157"/>
                    <a:pt x="113" y="157"/>
                    <a:pt x="114" y="157"/>
                  </a:cubicBezTo>
                  <a:cubicBezTo>
                    <a:pt x="131" y="157"/>
                    <a:pt x="131" y="157"/>
                    <a:pt x="131" y="157"/>
                  </a:cubicBezTo>
                  <a:cubicBezTo>
                    <a:pt x="134" y="157"/>
                    <a:pt x="134" y="157"/>
                    <a:pt x="134" y="157"/>
                  </a:cubicBezTo>
                  <a:cubicBezTo>
                    <a:pt x="137" y="157"/>
                    <a:pt x="137" y="157"/>
                    <a:pt x="137" y="157"/>
                  </a:cubicBezTo>
                  <a:cubicBezTo>
                    <a:pt x="159" y="157"/>
                    <a:pt x="159" y="157"/>
                    <a:pt x="159" y="157"/>
                  </a:cubicBezTo>
                  <a:cubicBezTo>
                    <a:pt x="164" y="157"/>
                    <a:pt x="164" y="155"/>
                    <a:pt x="164" y="154"/>
                  </a:cubicBezTo>
                  <a:cubicBezTo>
                    <a:pt x="164" y="153"/>
                    <a:pt x="163" y="151"/>
                    <a:pt x="161" y="151"/>
                  </a:cubicBezTo>
                  <a:cubicBezTo>
                    <a:pt x="152" y="150"/>
                    <a:pt x="152" y="150"/>
                    <a:pt x="152" y="150"/>
                  </a:cubicBezTo>
                  <a:cubicBezTo>
                    <a:pt x="147" y="150"/>
                    <a:pt x="146" y="147"/>
                    <a:pt x="145" y="141"/>
                  </a:cubicBezTo>
                  <a:cubicBezTo>
                    <a:pt x="144" y="132"/>
                    <a:pt x="144" y="116"/>
                    <a:pt x="144" y="96"/>
                  </a:cubicBezTo>
                  <a:cubicBezTo>
                    <a:pt x="144" y="60"/>
                    <a:pt x="144" y="60"/>
                    <a:pt x="144" y="60"/>
                  </a:cubicBezTo>
                  <a:cubicBezTo>
                    <a:pt x="145" y="16"/>
                    <a:pt x="145" y="16"/>
                    <a:pt x="145" y="16"/>
                  </a:cubicBezTo>
                  <a:cubicBezTo>
                    <a:pt x="145" y="9"/>
                    <a:pt x="147" y="7"/>
                    <a:pt x="151" y="6"/>
                  </a:cubicBezTo>
                  <a:cubicBezTo>
                    <a:pt x="156" y="6"/>
                    <a:pt x="156" y="6"/>
                    <a:pt x="156" y="6"/>
                  </a:cubicBezTo>
                  <a:cubicBezTo>
                    <a:pt x="158" y="6"/>
                    <a:pt x="159" y="4"/>
                    <a:pt x="159" y="3"/>
                  </a:cubicBezTo>
                  <a:cubicBezTo>
                    <a:pt x="159" y="0"/>
                    <a:pt x="155" y="0"/>
                    <a:pt x="154" y="0"/>
                  </a:cubicBezTo>
                  <a:lnTo>
                    <a:pt x="138" y="0"/>
                  </a:lnTo>
                  <a:close/>
                </a:path>
              </a:pathLst>
            </a:custGeom>
            <a:solidFill>
              <a:srgbClr val="ffffff">
                <a:alpha val="50000"/>
              </a:srgbClr>
            </a:solidFill>
            <a:ln>
              <a:noFill/>
            </a:ln>
          </p:spPr>
          <p:style>
            <a:lnRef idx="0"/>
            <a:fillRef idx="0"/>
            <a:effectRef idx="0"/>
            <a:fontRef idx="minor"/>
          </p:style>
        </p:sp>
        <p:sp>
          <p:nvSpPr>
            <p:cNvPr id="162" name="CustomShape 6"/>
            <p:cNvSpPr/>
            <p:nvPr/>
          </p:nvSpPr>
          <p:spPr>
            <a:xfrm>
              <a:off x="598320" y="903960"/>
              <a:ext cx="22680" cy="38880"/>
            </a:xfrm>
            <a:custGeom>
              <a:avLst/>
              <a:gdLst/>
              <a:ahLst/>
              <a:rect l="l" t="t" r="r" b="b"/>
              <a:pathLst>
                <a:path w="94" h="160">
                  <a:moveTo>
                    <a:pt x="84" y="1"/>
                  </a:moveTo>
                  <a:cubicBezTo>
                    <a:pt x="83" y="1"/>
                    <a:pt x="83" y="1"/>
                    <a:pt x="83" y="1"/>
                  </a:cubicBezTo>
                  <a:cubicBezTo>
                    <a:pt x="75" y="2"/>
                    <a:pt x="75" y="2"/>
                    <a:pt x="75" y="2"/>
                  </a:cubicBezTo>
                  <a:cubicBezTo>
                    <a:pt x="28" y="2"/>
                    <a:pt x="28" y="2"/>
                    <a:pt x="28" y="2"/>
                  </a:cubicBezTo>
                  <a:cubicBezTo>
                    <a:pt x="25" y="2"/>
                    <a:pt x="25" y="2"/>
                    <a:pt x="25" y="2"/>
                  </a:cubicBezTo>
                  <a:cubicBezTo>
                    <a:pt x="5" y="2"/>
                    <a:pt x="5" y="2"/>
                    <a:pt x="5" y="2"/>
                  </a:cubicBezTo>
                  <a:cubicBezTo>
                    <a:pt x="4" y="2"/>
                    <a:pt x="0" y="2"/>
                    <a:pt x="0" y="5"/>
                  </a:cubicBezTo>
                  <a:cubicBezTo>
                    <a:pt x="0" y="6"/>
                    <a:pt x="1" y="8"/>
                    <a:pt x="3" y="8"/>
                  </a:cubicBezTo>
                  <a:cubicBezTo>
                    <a:pt x="10" y="8"/>
                    <a:pt x="10" y="8"/>
                    <a:pt x="10" y="8"/>
                  </a:cubicBezTo>
                  <a:cubicBezTo>
                    <a:pt x="15" y="9"/>
                    <a:pt x="17" y="12"/>
                    <a:pt x="17" y="18"/>
                  </a:cubicBezTo>
                  <a:cubicBezTo>
                    <a:pt x="18" y="62"/>
                    <a:pt x="18" y="62"/>
                    <a:pt x="18" y="62"/>
                  </a:cubicBezTo>
                  <a:cubicBezTo>
                    <a:pt x="18" y="98"/>
                    <a:pt x="18" y="98"/>
                    <a:pt x="18" y="98"/>
                  </a:cubicBezTo>
                  <a:cubicBezTo>
                    <a:pt x="18" y="118"/>
                    <a:pt x="18" y="134"/>
                    <a:pt x="17" y="143"/>
                  </a:cubicBezTo>
                  <a:cubicBezTo>
                    <a:pt x="16" y="149"/>
                    <a:pt x="15" y="152"/>
                    <a:pt x="12" y="152"/>
                  </a:cubicBezTo>
                  <a:cubicBezTo>
                    <a:pt x="12" y="152"/>
                    <a:pt x="6" y="153"/>
                    <a:pt x="6" y="153"/>
                  </a:cubicBezTo>
                  <a:cubicBezTo>
                    <a:pt x="4" y="153"/>
                    <a:pt x="3" y="155"/>
                    <a:pt x="3" y="156"/>
                  </a:cubicBezTo>
                  <a:cubicBezTo>
                    <a:pt x="3" y="159"/>
                    <a:pt x="7" y="159"/>
                    <a:pt x="8" y="159"/>
                  </a:cubicBezTo>
                  <a:cubicBezTo>
                    <a:pt x="24" y="159"/>
                    <a:pt x="24" y="159"/>
                    <a:pt x="24" y="159"/>
                  </a:cubicBezTo>
                  <a:cubicBezTo>
                    <a:pt x="28" y="159"/>
                    <a:pt x="28" y="159"/>
                    <a:pt x="28" y="159"/>
                  </a:cubicBezTo>
                  <a:cubicBezTo>
                    <a:pt x="36" y="159"/>
                    <a:pt x="36" y="159"/>
                    <a:pt x="36" y="159"/>
                  </a:cubicBezTo>
                  <a:cubicBezTo>
                    <a:pt x="78" y="160"/>
                    <a:pt x="78" y="160"/>
                    <a:pt x="78" y="160"/>
                  </a:cubicBezTo>
                  <a:cubicBezTo>
                    <a:pt x="86" y="160"/>
                    <a:pt x="89" y="160"/>
                    <a:pt x="91" y="153"/>
                  </a:cubicBezTo>
                  <a:cubicBezTo>
                    <a:pt x="92" y="149"/>
                    <a:pt x="94" y="135"/>
                    <a:pt x="94" y="133"/>
                  </a:cubicBezTo>
                  <a:cubicBezTo>
                    <a:pt x="94" y="132"/>
                    <a:pt x="94" y="129"/>
                    <a:pt x="91" y="129"/>
                  </a:cubicBezTo>
                  <a:cubicBezTo>
                    <a:pt x="88" y="129"/>
                    <a:pt x="88" y="131"/>
                    <a:pt x="87" y="133"/>
                  </a:cubicBezTo>
                  <a:cubicBezTo>
                    <a:pt x="86" y="141"/>
                    <a:pt x="84" y="144"/>
                    <a:pt x="79" y="146"/>
                  </a:cubicBezTo>
                  <a:cubicBezTo>
                    <a:pt x="74" y="149"/>
                    <a:pt x="65" y="149"/>
                    <a:pt x="60" y="149"/>
                  </a:cubicBezTo>
                  <a:cubicBezTo>
                    <a:pt x="40"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4" y="82"/>
                    <a:pt x="76" y="85"/>
                    <a:pt x="76" y="88"/>
                  </a:cubicBezTo>
                  <a:cubicBezTo>
                    <a:pt x="76" y="88"/>
                    <a:pt x="77" y="94"/>
                    <a:pt x="77" y="94"/>
                  </a:cubicBezTo>
                  <a:cubicBezTo>
                    <a:pt x="77" y="96"/>
                    <a:pt x="78" y="97"/>
                    <a:pt x="80" y="97"/>
                  </a:cubicBezTo>
                  <a:cubicBezTo>
                    <a:pt x="83" y="97"/>
                    <a:pt x="83" y="94"/>
                    <a:pt x="83" y="92"/>
                  </a:cubicBezTo>
                  <a:cubicBezTo>
                    <a:pt x="84" y="79"/>
                    <a:pt x="84" y="79"/>
                    <a:pt x="84" y="79"/>
                  </a:cubicBezTo>
                  <a:cubicBezTo>
                    <a:pt x="85" y="67"/>
                    <a:pt x="85" y="67"/>
                    <a:pt x="85" y="67"/>
                  </a:cubicBezTo>
                  <a:cubicBezTo>
                    <a:pt x="85" y="64"/>
                    <a:pt x="83" y="64"/>
                    <a:pt x="83" y="64"/>
                  </a:cubicBezTo>
                  <a:cubicBezTo>
                    <a:pt x="79" y="67"/>
                    <a:pt x="79" y="67"/>
                    <a:pt x="79" y="67"/>
                  </a:cubicBezTo>
                  <a:cubicBezTo>
                    <a:pt x="77" y="69"/>
                    <a:pt x="75" y="69"/>
                    <a:pt x="70" y="70"/>
                  </a:cubicBezTo>
                  <a:cubicBezTo>
                    <a:pt x="38" y="70"/>
                    <a:pt x="38" y="70"/>
                    <a:pt x="38" y="70"/>
                  </a:cubicBezTo>
                  <a:cubicBezTo>
                    <a:pt x="38" y="13"/>
                    <a:pt x="38" y="13"/>
                    <a:pt x="38" y="13"/>
                  </a:cubicBezTo>
                  <a:cubicBezTo>
                    <a:pt x="40" y="13"/>
                    <a:pt x="62" y="13"/>
                    <a:pt x="65" y="13"/>
                  </a:cubicBezTo>
                  <a:cubicBezTo>
                    <a:pt x="77" y="15"/>
                    <a:pt x="78" y="17"/>
                    <a:pt x="79" y="19"/>
                  </a:cubicBezTo>
                  <a:cubicBezTo>
                    <a:pt x="79" y="19"/>
                    <a:pt x="80" y="26"/>
                    <a:pt x="80" y="26"/>
                  </a:cubicBezTo>
                  <a:cubicBezTo>
                    <a:pt x="80" y="30"/>
                    <a:pt x="82" y="30"/>
                    <a:pt x="83" y="30"/>
                  </a:cubicBezTo>
                  <a:cubicBezTo>
                    <a:pt x="84" y="30"/>
                    <a:pt x="85" y="30"/>
                    <a:pt x="86" y="27"/>
                  </a:cubicBezTo>
                  <a:cubicBezTo>
                    <a:pt x="86" y="27"/>
                    <a:pt x="87" y="16"/>
                    <a:pt x="87" y="16"/>
                  </a:cubicBezTo>
                  <a:cubicBezTo>
                    <a:pt x="87" y="13"/>
                    <a:pt x="87" y="13"/>
                    <a:pt x="87" y="13"/>
                  </a:cubicBezTo>
                  <a:cubicBezTo>
                    <a:pt x="87" y="13"/>
                    <a:pt x="88" y="6"/>
                    <a:pt x="88" y="6"/>
                  </a:cubicBezTo>
                  <a:cubicBezTo>
                    <a:pt x="89" y="3"/>
                    <a:pt x="89" y="3"/>
                    <a:pt x="89" y="3"/>
                  </a:cubicBezTo>
                  <a:cubicBezTo>
                    <a:pt x="89" y="0"/>
                    <a:pt x="87" y="0"/>
                    <a:pt x="86" y="0"/>
                  </a:cubicBezTo>
                  <a:lnTo>
                    <a:pt x="84" y="1"/>
                  </a:lnTo>
                  <a:close/>
                </a:path>
              </a:pathLst>
            </a:custGeom>
            <a:solidFill>
              <a:srgbClr val="ffffff">
                <a:alpha val="50000"/>
              </a:srgbClr>
            </a:solidFill>
            <a:ln>
              <a:noFill/>
            </a:ln>
          </p:spPr>
          <p:style>
            <a:lnRef idx="0"/>
            <a:fillRef idx="0"/>
            <a:effectRef idx="0"/>
            <a:fontRef idx="minor"/>
          </p:style>
        </p:sp>
        <p:sp>
          <p:nvSpPr>
            <p:cNvPr id="163" name="CustomShape 7"/>
            <p:cNvSpPr/>
            <p:nvPr/>
          </p:nvSpPr>
          <p:spPr>
            <a:xfrm>
              <a:off x="642960" y="904320"/>
              <a:ext cx="38160" cy="39240"/>
            </a:xfrm>
            <a:custGeom>
              <a:avLst/>
              <a:gdLst/>
              <a:ahLst/>
              <a:rect l="l" t="t" r="r" b="b"/>
              <a:pathLst>
                <a:path w="156" h="160">
                  <a:moveTo>
                    <a:pt x="138" y="0"/>
                  </a:moveTo>
                  <a:cubicBezTo>
                    <a:pt x="134" y="0"/>
                    <a:pt x="134" y="0"/>
                    <a:pt x="134" y="0"/>
                  </a:cubicBezTo>
                  <a:cubicBezTo>
                    <a:pt x="132" y="0"/>
                    <a:pt x="132" y="0"/>
                    <a:pt x="132" y="0"/>
                  </a:cubicBezTo>
                  <a:cubicBezTo>
                    <a:pt x="113" y="0"/>
                    <a:pt x="113" y="0"/>
                    <a:pt x="113" y="0"/>
                  </a:cubicBezTo>
                  <a:cubicBezTo>
                    <a:pt x="112" y="0"/>
                    <a:pt x="108" y="0"/>
                    <a:pt x="108" y="3"/>
                  </a:cubicBezTo>
                  <a:cubicBezTo>
                    <a:pt x="108" y="4"/>
                    <a:pt x="109" y="6"/>
                    <a:pt x="111" y="6"/>
                  </a:cubicBezTo>
                  <a:cubicBezTo>
                    <a:pt x="118" y="6"/>
                    <a:pt x="118" y="6"/>
                    <a:pt x="118" y="6"/>
                  </a:cubicBezTo>
                  <a:cubicBezTo>
                    <a:pt x="124" y="7"/>
                    <a:pt x="125" y="10"/>
                    <a:pt x="125" y="16"/>
                  </a:cubicBezTo>
                  <a:cubicBezTo>
                    <a:pt x="125" y="16"/>
                    <a:pt x="126" y="60"/>
                    <a:pt x="126" y="60"/>
                  </a:cubicBezTo>
                  <a:cubicBezTo>
                    <a:pt x="126" y="86"/>
                    <a:pt x="126" y="86"/>
                    <a:pt x="126" y="86"/>
                  </a:cubicBezTo>
                  <a:cubicBezTo>
                    <a:pt x="126" y="110"/>
                    <a:pt x="122" y="125"/>
                    <a:pt x="114" y="135"/>
                  </a:cubicBezTo>
                  <a:cubicBezTo>
                    <a:pt x="107" y="144"/>
                    <a:pt x="95" y="149"/>
                    <a:pt x="83" y="149"/>
                  </a:cubicBezTo>
                  <a:cubicBezTo>
                    <a:pt x="72" y="149"/>
                    <a:pt x="63" y="147"/>
                    <a:pt x="54" y="138"/>
                  </a:cubicBezTo>
                  <a:cubicBezTo>
                    <a:pt x="46" y="131"/>
                    <a:pt x="39" y="120"/>
                    <a:pt x="39" y="89"/>
                  </a:cubicBezTo>
                  <a:cubicBezTo>
                    <a:pt x="39" y="60"/>
                    <a:pt x="39" y="60"/>
                    <a:pt x="39" y="60"/>
                  </a:cubicBezTo>
                  <a:cubicBezTo>
                    <a:pt x="39" y="16"/>
                    <a:pt x="39" y="16"/>
                    <a:pt x="39" y="16"/>
                  </a:cubicBezTo>
                  <a:cubicBezTo>
                    <a:pt x="40" y="9"/>
                    <a:pt x="41" y="7"/>
                    <a:pt x="45" y="6"/>
                  </a:cubicBezTo>
                  <a:cubicBezTo>
                    <a:pt x="45" y="6"/>
                    <a:pt x="50" y="6"/>
                    <a:pt x="50" y="6"/>
                  </a:cubicBezTo>
                  <a:cubicBezTo>
                    <a:pt x="52" y="6"/>
                    <a:pt x="53" y="4"/>
                    <a:pt x="53" y="3"/>
                  </a:cubicBezTo>
                  <a:cubicBezTo>
                    <a:pt x="53" y="0"/>
                    <a:pt x="50" y="0"/>
                    <a:pt x="49" y="0"/>
                  </a:cubicBezTo>
                  <a:cubicBezTo>
                    <a:pt x="34" y="0"/>
                    <a:pt x="34" y="0"/>
                    <a:pt x="34" y="0"/>
                  </a:cubicBezTo>
                  <a:cubicBezTo>
                    <a:pt x="28" y="0"/>
                    <a:pt x="28" y="0"/>
                    <a:pt x="28" y="0"/>
                  </a:cubicBezTo>
                  <a:cubicBezTo>
                    <a:pt x="24" y="0"/>
                    <a:pt x="24" y="0"/>
                    <a:pt x="24"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0"/>
                    <a:pt x="18" y="90"/>
                    <a:pt x="18" y="90"/>
                  </a:cubicBezTo>
                  <a:cubicBezTo>
                    <a:pt x="18" y="123"/>
                    <a:pt x="28" y="137"/>
                    <a:pt x="36" y="145"/>
                  </a:cubicBezTo>
                  <a:cubicBezTo>
                    <a:pt x="50" y="158"/>
                    <a:pt x="69" y="160"/>
                    <a:pt x="79" y="160"/>
                  </a:cubicBezTo>
                  <a:cubicBezTo>
                    <a:pt x="90" y="160"/>
                    <a:pt x="107" y="159"/>
                    <a:pt x="122" y="145"/>
                  </a:cubicBezTo>
                  <a:cubicBezTo>
                    <a:pt x="140" y="129"/>
                    <a:pt x="142" y="103"/>
                    <a:pt x="142" y="82"/>
                  </a:cubicBezTo>
                  <a:cubicBezTo>
                    <a:pt x="142" y="60"/>
                    <a:pt x="142" y="60"/>
                    <a:pt x="142" y="60"/>
                  </a:cubicBezTo>
                  <a:cubicBezTo>
                    <a:pt x="142" y="16"/>
                    <a:pt x="142" y="16"/>
                    <a:pt x="142" y="16"/>
                  </a:cubicBezTo>
                  <a:cubicBezTo>
                    <a:pt x="143" y="9"/>
                    <a:pt x="144" y="7"/>
                    <a:pt x="148" y="6"/>
                  </a:cubicBezTo>
                  <a:cubicBezTo>
                    <a:pt x="149" y="6"/>
                    <a:pt x="153" y="6"/>
                    <a:pt x="153" y="6"/>
                  </a:cubicBezTo>
                  <a:cubicBezTo>
                    <a:pt x="155" y="6"/>
                    <a:pt x="156" y="4"/>
                    <a:pt x="156" y="3"/>
                  </a:cubicBezTo>
                  <a:cubicBezTo>
                    <a:pt x="156" y="0"/>
                    <a:pt x="153" y="0"/>
                    <a:pt x="152" y="0"/>
                  </a:cubicBezTo>
                  <a:lnTo>
                    <a:pt x="138" y="0"/>
                  </a:lnTo>
                  <a:close/>
                </a:path>
              </a:pathLst>
            </a:custGeom>
            <a:solidFill>
              <a:srgbClr val="ffffff">
                <a:alpha val="50000"/>
              </a:srgbClr>
            </a:solidFill>
            <a:ln>
              <a:noFill/>
            </a:ln>
          </p:spPr>
          <p:style>
            <a:lnRef idx="0"/>
            <a:fillRef idx="0"/>
            <a:effectRef idx="0"/>
            <a:fontRef idx="minor"/>
          </p:style>
        </p:sp>
        <p:sp>
          <p:nvSpPr>
            <p:cNvPr id="164" name="CustomShape 8"/>
            <p:cNvSpPr/>
            <p:nvPr/>
          </p:nvSpPr>
          <p:spPr>
            <a:xfrm>
              <a:off x="686880" y="903600"/>
              <a:ext cx="41400" cy="39600"/>
            </a:xfrm>
            <a:custGeom>
              <a:avLst/>
              <a:gdLst/>
              <a:ahLst/>
              <a:rect l="l" t="t" r="r" b="b"/>
              <a:pathLst>
                <a:path w="168" h="162">
                  <a:moveTo>
                    <a:pt x="17" y="12"/>
                  </a:moveTo>
                  <a:cubicBezTo>
                    <a:pt x="17" y="129"/>
                    <a:pt x="17" y="129"/>
                    <a:pt x="17" y="129"/>
                  </a:cubicBezTo>
                  <a:cubicBezTo>
                    <a:pt x="17" y="147"/>
                    <a:pt x="16" y="152"/>
                    <a:pt x="12" y="153"/>
                  </a:cubicBezTo>
                  <a:cubicBezTo>
                    <a:pt x="11" y="153"/>
                    <a:pt x="4" y="154"/>
                    <a:pt x="4" y="154"/>
                  </a:cubicBezTo>
                  <a:cubicBezTo>
                    <a:pt x="1" y="154"/>
                    <a:pt x="0" y="156"/>
                    <a:pt x="0" y="157"/>
                  </a:cubicBezTo>
                  <a:cubicBezTo>
                    <a:pt x="0" y="160"/>
                    <a:pt x="4" y="160"/>
                    <a:pt x="5" y="160"/>
                  </a:cubicBezTo>
                  <a:cubicBezTo>
                    <a:pt x="22" y="160"/>
                    <a:pt x="22" y="160"/>
                    <a:pt x="22" y="160"/>
                  </a:cubicBezTo>
                  <a:cubicBezTo>
                    <a:pt x="25" y="160"/>
                    <a:pt x="25" y="160"/>
                    <a:pt x="25" y="160"/>
                  </a:cubicBezTo>
                  <a:cubicBezTo>
                    <a:pt x="28" y="160"/>
                    <a:pt x="28" y="160"/>
                    <a:pt x="28" y="160"/>
                  </a:cubicBezTo>
                  <a:cubicBezTo>
                    <a:pt x="46" y="160"/>
                    <a:pt x="46" y="160"/>
                    <a:pt x="46" y="160"/>
                  </a:cubicBezTo>
                  <a:cubicBezTo>
                    <a:pt x="48" y="160"/>
                    <a:pt x="52" y="160"/>
                    <a:pt x="52" y="157"/>
                  </a:cubicBezTo>
                  <a:cubicBezTo>
                    <a:pt x="52" y="156"/>
                    <a:pt x="51" y="154"/>
                    <a:pt x="49" y="154"/>
                  </a:cubicBezTo>
                  <a:cubicBezTo>
                    <a:pt x="39" y="153"/>
                    <a:pt x="39" y="153"/>
                    <a:pt x="39" y="153"/>
                  </a:cubicBezTo>
                  <a:cubicBezTo>
                    <a:pt x="35" y="152"/>
                    <a:pt x="32" y="148"/>
                    <a:pt x="32" y="131"/>
                  </a:cubicBezTo>
                  <a:cubicBezTo>
                    <a:pt x="32" y="131"/>
                    <a:pt x="30" y="45"/>
                    <a:pt x="29" y="37"/>
                  </a:cubicBezTo>
                  <a:cubicBezTo>
                    <a:pt x="34" y="43"/>
                    <a:pt x="80" y="93"/>
                    <a:pt x="80" y="93"/>
                  </a:cubicBezTo>
                  <a:cubicBezTo>
                    <a:pt x="102" y="117"/>
                    <a:pt x="131" y="146"/>
                    <a:pt x="133" y="148"/>
                  </a:cubicBezTo>
                  <a:cubicBezTo>
                    <a:pt x="145" y="160"/>
                    <a:pt x="147" y="162"/>
                    <a:pt x="149" y="162"/>
                  </a:cubicBezTo>
                  <a:cubicBezTo>
                    <a:pt x="152" y="162"/>
                    <a:pt x="153" y="159"/>
                    <a:pt x="153" y="146"/>
                  </a:cubicBezTo>
                  <a:cubicBezTo>
                    <a:pt x="153" y="146"/>
                    <a:pt x="153" y="26"/>
                    <a:pt x="153" y="26"/>
                  </a:cubicBezTo>
                  <a:cubicBezTo>
                    <a:pt x="153" y="13"/>
                    <a:pt x="154" y="10"/>
                    <a:pt x="159" y="9"/>
                  </a:cubicBezTo>
                  <a:cubicBezTo>
                    <a:pt x="159" y="9"/>
                    <a:pt x="164" y="9"/>
                    <a:pt x="164" y="9"/>
                  </a:cubicBezTo>
                  <a:cubicBezTo>
                    <a:pt x="167" y="9"/>
                    <a:pt x="168" y="7"/>
                    <a:pt x="168" y="6"/>
                  </a:cubicBezTo>
                  <a:cubicBezTo>
                    <a:pt x="168" y="3"/>
                    <a:pt x="164" y="3"/>
                    <a:pt x="163" y="3"/>
                  </a:cubicBezTo>
                  <a:cubicBezTo>
                    <a:pt x="149" y="3"/>
                    <a:pt x="149" y="3"/>
                    <a:pt x="149" y="3"/>
                  </a:cubicBezTo>
                  <a:cubicBezTo>
                    <a:pt x="145" y="3"/>
                    <a:pt x="145" y="3"/>
                    <a:pt x="145" y="3"/>
                  </a:cubicBezTo>
                  <a:cubicBezTo>
                    <a:pt x="141" y="3"/>
                    <a:pt x="141" y="3"/>
                    <a:pt x="141" y="3"/>
                  </a:cubicBezTo>
                  <a:cubicBezTo>
                    <a:pt x="124" y="3"/>
                    <a:pt x="124" y="3"/>
                    <a:pt x="124" y="3"/>
                  </a:cubicBezTo>
                  <a:cubicBezTo>
                    <a:pt x="122" y="3"/>
                    <a:pt x="118" y="3"/>
                    <a:pt x="118" y="6"/>
                  </a:cubicBezTo>
                  <a:cubicBezTo>
                    <a:pt x="118" y="8"/>
                    <a:pt x="119" y="9"/>
                    <a:pt x="121" y="9"/>
                  </a:cubicBezTo>
                  <a:cubicBezTo>
                    <a:pt x="131" y="10"/>
                    <a:pt x="131" y="10"/>
                    <a:pt x="131" y="10"/>
                  </a:cubicBezTo>
                  <a:cubicBezTo>
                    <a:pt x="136" y="11"/>
                    <a:pt x="138" y="14"/>
                    <a:pt x="138" y="28"/>
                  </a:cubicBezTo>
                  <a:cubicBezTo>
                    <a:pt x="138" y="28"/>
                    <a:pt x="140" y="108"/>
                    <a:pt x="140" y="127"/>
                  </a:cubicBezTo>
                  <a:cubicBezTo>
                    <a:pt x="136" y="123"/>
                    <a:pt x="125" y="111"/>
                    <a:pt x="125" y="111"/>
                  </a:cubicBezTo>
                  <a:cubicBezTo>
                    <a:pt x="94" y="77"/>
                    <a:pt x="94" y="77"/>
                    <a:pt x="94" y="77"/>
                  </a:cubicBezTo>
                  <a:cubicBezTo>
                    <a:pt x="27" y="5"/>
                    <a:pt x="27" y="5"/>
                    <a:pt x="27" y="5"/>
                  </a:cubicBezTo>
                  <a:cubicBezTo>
                    <a:pt x="24" y="2"/>
                    <a:pt x="22" y="0"/>
                    <a:pt x="21" y="0"/>
                  </a:cubicBezTo>
                  <a:cubicBezTo>
                    <a:pt x="17" y="0"/>
                    <a:pt x="17" y="4"/>
                    <a:pt x="17" y="12"/>
                  </a:cubicBezTo>
                </a:path>
              </a:pathLst>
            </a:custGeom>
            <a:solidFill>
              <a:srgbClr val="ffffff">
                <a:alpha val="50000"/>
              </a:srgbClr>
            </a:solidFill>
            <a:ln>
              <a:noFill/>
            </a:ln>
          </p:spPr>
          <p:style>
            <a:lnRef idx="0"/>
            <a:fillRef idx="0"/>
            <a:effectRef idx="0"/>
            <a:fontRef idx="minor"/>
          </p:style>
        </p:sp>
        <p:sp>
          <p:nvSpPr>
            <p:cNvPr id="165" name="CustomShape 9"/>
            <p:cNvSpPr/>
            <p:nvPr/>
          </p:nvSpPr>
          <p:spPr>
            <a:xfrm>
              <a:off x="735840" y="904320"/>
              <a:ext cx="13320" cy="38520"/>
            </a:xfrm>
            <a:custGeom>
              <a:avLst/>
              <a:gdLst/>
              <a:ahLst/>
              <a:rect l="l" t="t" r="r" b="b"/>
              <a:pathLst>
                <a:path w="56" h="157">
                  <a:moveTo>
                    <a:pt x="29" y="0"/>
                  </a:moveTo>
                  <a:cubicBezTo>
                    <a:pt x="26" y="0"/>
                    <a:pt x="26" y="0"/>
                    <a:pt x="26" y="0"/>
                  </a:cubicBezTo>
                  <a:cubicBezTo>
                    <a:pt x="23" y="0"/>
                    <a:pt x="23" y="0"/>
                    <a:pt x="23" y="0"/>
                  </a:cubicBezTo>
                  <a:cubicBezTo>
                    <a:pt x="5" y="0"/>
                    <a:pt x="5" y="0"/>
                    <a:pt x="5" y="0"/>
                  </a:cubicBezTo>
                  <a:cubicBezTo>
                    <a:pt x="4" y="0"/>
                    <a:pt x="0" y="0"/>
                    <a:pt x="0" y="3"/>
                  </a:cubicBezTo>
                  <a:cubicBezTo>
                    <a:pt x="0" y="4"/>
                    <a:pt x="2" y="6"/>
                    <a:pt x="4" y="6"/>
                  </a:cubicBezTo>
                  <a:cubicBezTo>
                    <a:pt x="10" y="6"/>
                    <a:pt x="10" y="6"/>
                    <a:pt x="10" y="6"/>
                  </a:cubicBezTo>
                  <a:cubicBezTo>
                    <a:pt x="13" y="7"/>
                    <a:pt x="15" y="9"/>
                    <a:pt x="15" y="16"/>
                  </a:cubicBezTo>
                  <a:cubicBezTo>
                    <a:pt x="15" y="16"/>
                    <a:pt x="16" y="60"/>
                    <a:pt x="16" y="60"/>
                  </a:cubicBezTo>
                  <a:cubicBezTo>
                    <a:pt x="16" y="96"/>
                    <a:pt x="16" y="96"/>
                    <a:pt x="16" y="96"/>
                  </a:cubicBezTo>
                  <a:cubicBezTo>
                    <a:pt x="16" y="116"/>
                    <a:pt x="16" y="132"/>
                    <a:pt x="15" y="141"/>
                  </a:cubicBezTo>
                  <a:cubicBezTo>
                    <a:pt x="14" y="147"/>
                    <a:pt x="13" y="150"/>
                    <a:pt x="10" y="150"/>
                  </a:cubicBezTo>
                  <a:cubicBezTo>
                    <a:pt x="10" y="150"/>
                    <a:pt x="4" y="151"/>
                    <a:pt x="4" y="151"/>
                  </a:cubicBezTo>
                  <a:cubicBezTo>
                    <a:pt x="2" y="151"/>
                    <a:pt x="1" y="153"/>
                    <a:pt x="1" y="154"/>
                  </a:cubicBezTo>
                  <a:cubicBezTo>
                    <a:pt x="1" y="157"/>
                    <a:pt x="5" y="157"/>
                    <a:pt x="6" y="157"/>
                  </a:cubicBezTo>
                  <a:cubicBezTo>
                    <a:pt x="22" y="157"/>
                    <a:pt x="22" y="157"/>
                    <a:pt x="22" y="157"/>
                  </a:cubicBezTo>
                  <a:cubicBezTo>
                    <a:pt x="26" y="157"/>
                    <a:pt x="26" y="157"/>
                    <a:pt x="26" y="157"/>
                  </a:cubicBezTo>
                  <a:cubicBezTo>
                    <a:pt x="28" y="157"/>
                    <a:pt x="28" y="157"/>
                    <a:pt x="28" y="157"/>
                  </a:cubicBezTo>
                  <a:cubicBezTo>
                    <a:pt x="51" y="157"/>
                    <a:pt x="51" y="157"/>
                    <a:pt x="51" y="157"/>
                  </a:cubicBezTo>
                  <a:cubicBezTo>
                    <a:pt x="55" y="157"/>
                    <a:pt x="56" y="155"/>
                    <a:pt x="56" y="154"/>
                  </a:cubicBezTo>
                  <a:cubicBezTo>
                    <a:pt x="56" y="153"/>
                    <a:pt x="55" y="151"/>
                    <a:pt x="53" y="151"/>
                  </a:cubicBezTo>
                  <a:cubicBezTo>
                    <a:pt x="44" y="150"/>
                    <a:pt x="44" y="150"/>
                    <a:pt x="44" y="150"/>
                  </a:cubicBezTo>
                  <a:cubicBezTo>
                    <a:pt x="39" y="150"/>
                    <a:pt x="38" y="147"/>
                    <a:pt x="37" y="141"/>
                  </a:cubicBezTo>
                  <a:cubicBezTo>
                    <a:pt x="36" y="132"/>
                    <a:pt x="36" y="116"/>
                    <a:pt x="36" y="96"/>
                  </a:cubicBezTo>
                  <a:cubicBezTo>
                    <a:pt x="36" y="60"/>
                    <a:pt x="36" y="60"/>
                    <a:pt x="36" y="60"/>
                  </a:cubicBezTo>
                  <a:cubicBezTo>
                    <a:pt x="36" y="16"/>
                    <a:pt x="36" y="16"/>
                    <a:pt x="36" y="16"/>
                  </a:cubicBezTo>
                  <a:cubicBezTo>
                    <a:pt x="37" y="10"/>
                    <a:pt x="38" y="7"/>
                    <a:pt x="43" y="6"/>
                  </a:cubicBezTo>
                  <a:cubicBezTo>
                    <a:pt x="43" y="6"/>
                    <a:pt x="47" y="6"/>
                    <a:pt x="47" y="6"/>
                  </a:cubicBezTo>
                  <a:cubicBezTo>
                    <a:pt x="49" y="6"/>
                    <a:pt x="51" y="4"/>
                    <a:pt x="51" y="3"/>
                  </a:cubicBezTo>
                  <a:cubicBezTo>
                    <a:pt x="51" y="0"/>
                    <a:pt x="47" y="0"/>
                    <a:pt x="46" y="0"/>
                  </a:cubicBezTo>
                  <a:lnTo>
                    <a:pt x="29" y="0"/>
                  </a:lnTo>
                  <a:close/>
                </a:path>
              </a:pathLst>
            </a:custGeom>
            <a:solidFill>
              <a:srgbClr val="ffffff">
                <a:alpha val="50000"/>
              </a:srgbClr>
            </a:solidFill>
            <a:ln>
              <a:noFill/>
            </a:ln>
          </p:spPr>
          <p:style>
            <a:lnRef idx="0"/>
            <a:fillRef idx="0"/>
            <a:effectRef idx="0"/>
            <a:fontRef idx="minor"/>
          </p:style>
        </p:sp>
        <p:sp>
          <p:nvSpPr>
            <p:cNvPr id="166" name="CustomShape 10"/>
            <p:cNvSpPr/>
            <p:nvPr/>
          </p:nvSpPr>
          <p:spPr>
            <a:xfrm>
              <a:off x="752040" y="904320"/>
              <a:ext cx="40320" cy="39240"/>
            </a:xfrm>
            <a:custGeom>
              <a:avLst/>
              <a:gdLst/>
              <a:ahLst/>
              <a:rect l="l" t="t" r="r" b="b"/>
              <a:pathLst>
                <a:path w="166" h="160">
                  <a:moveTo>
                    <a:pt x="148" y="0"/>
                  </a:moveTo>
                  <a:cubicBezTo>
                    <a:pt x="145" y="0"/>
                    <a:pt x="145" y="0"/>
                    <a:pt x="145" y="0"/>
                  </a:cubicBezTo>
                  <a:cubicBezTo>
                    <a:pt x="140" y="0"/>
                    <a:pt x="140" y="0"/>
                    <a:pt x="140" y="0"/>
                  </a:cubicBezTo>
                  <a:cubicBezTo>
                    <a:pt x="125" y="0"/>
                    <a:pt x="125" y="0"/>
                    <a:pt x="125" y="0"/>
                  </a:cubicBezTo>
                  <a:cubicBezTo>
                    <a:pt x="123" y="0"/>
                    <a:pt x="119" y="0"/>
                    <a:pt x="119" y="3"/>
                  </a:cubicBezTo>
                  <a:cubicBezTo>
                    <a:pt x="119" y="4"/>
                    <a:pt x="119" y="6"/>
                    <a:pt x="123" y="6"/>
                  </a:cubicBezTo>
                  <a:cubicBezTo>
                    <a:pt x="130" y="6"/>
                    <a:pt x="130" y="6"/>
                    <a:pt x="130" y="6"/>
                  </a:cubicBezTo>
                  <a:cubicBezTo>
                    <a:pt x="131" y="7"/>
                    <a:pt x="131" y="9"/>
                    <a:pt x="131" y="10"/>
                  </a:cubicBezTo>
                  <a:cubicBezTo>
                    <a:pt x="130" y="17"/>
                    <a:pt x="130" y="17"/>
                    <a:pt x="130" y="17"/>
                  </a:cubicBezTo>
                  <a:cubicBezTo>
                    <a:pt x="126" y="30"/>
                    <a:pt x="100" y="97"/>
                    <a:pt x="88" y="127"/>
                  </a:cubicBezTo>
                  <a:cubicBezTo>
                    <a:pt x="85" y="120"/>
                    <a:pt x="50" y="26"/>
                    <a:pt x="50" y="26"/>
                  </a:cubicBezTo>
                  <a:cubicBezTo>
                    <a:pt x="47" y="18"/>
                    <a:pt x="44" y="12"/>
                    <a:pt x="44" y="9"/>
                  </a:cubicBezTo>
                  <a:cubicBezTo>
                    <a:pt x="44" y="8"/>
                    <a:pt x="45" y="7"/>
                    <a:pt x="46" y="7"/>
                  </a:cubicBezTo>
                  <a:cubicBezTo>
                    <a:pt x="53" y="6"/>
                    <a:pt x="53" y="6"/>
                    <a:pt x="53" y="6"/>
                  </a:cubicBezTo>
                  <a:cubicBezTo>
                    <a:pt x="56" y="6"/>
                    <a:pt x="57" y="4"/>
                    <a:pt x="57" y="3"/>
                  </a:cubicBezTo>
                  <a:cubicBezTo>
                    <a:pt x="57" y="0"/>
                    <a:pt x="52" y="0"/>
                    <a:pt x="50" y="0"/>
                  </a:cubicBezTo>
                  <a:cubicBezTo>
                    <a:pt x="35" y="0"/>
                    <a:pt x="35" y="0"/>
                    <a:pt x="35" y="0"/>
                  </a:cubicBezTo>
                  <a:cubicBezTo>
                    <a:pt x="31" y="0"/>
                    <a:pt x="31" y="0"/>
                    <a:pt x="31" y="0"/>
                  </a:cubicBezTo>
                  <a:cubicBezTo>
                    <a:pt x="26" y="0"/>
                    <a:pt x="26" y="0"/>
                    <a:pt x="26" y="0"/>
                  </a:cubicBezTo>
                  <a:cubicBezTo>
                    <a:pt x="7" y="0"/>
                    <a:pt x="7" y="0"/>
                    <a:pt x="7" y="0"/>
                  </a:cubicBezTo>
                  <a:cubicBezTo>
                    <a:pt x="4" y="0"/>
                    <a:pt x="0" y="0"/>
                    <a:pt x="0" y="3"/>
                  </a:cubicBezTo>
                  <a:cubicBezTo>
                    <a:pt x="0" y="4"/>
                    <a:pt x="1" y="6"/>
                    <a:pt x="3" y="6"/>
                  </a:cubicBezTo>
                  <a:cubicBezTo>
                    <a:pt x="10" y="6"/>
                    <a:pt x="10" y="6"/>
                    <a:pt x="10" y="6"/>
                  </a:cubicBezTo>
                  <a:cubicBezTo>
                    <a:pt x="17" y="8"/>
                    <a:pt x="20" y="10"/>
                    <a:pt x="24" y="21"/>
                  </a:cubicBezTo>
                  <a:cubicBezTo>
                    <a:pt x="75" y="148"/>
                    <a:pt x="75" y="148"/>
                    <a:pt x="75" y="148"/>
                  </a:cubicBezTo>
                  <a:cubicBezTo>
                    <a:pt x="78" y="157"/>
                    <a:pt x="80" y="160"/>
                    <a:pt x="83" y="160"/>
                  </a:cubicBezTo>
                  <a:cubicBezTo>
                    <a:pt x="86" y="160"/>
                    <a:pt x="86" y="158"/>
                    <a:pt x="89" y="151"/>
                  </a:cubicBezTo>
                  <a:cubicBezTo>
                    <a:pt x="93" y="144"/>
                    <a:pt x="93" y="144"/>
                    <a:pt x="93" y="144"/>
                  </a:cubicBezTo>
                  <a:cubicBezTo>
                    <a:pt x="118" y="84"/>
                    <a:pt x="118" y="84"/>
                    <a:pt x="118" y="84"/>
                  </a:cubicBezTo>
                  <a:cubicBezTo>
                    <a:pt x="130" y="55"/>
                    <a:pt x="130" y="55"/>
                    <a:pt x="130" y="55"/>
                  </a:cubicBezTo>
                  <a:cubicBezTo>
                    <a:pt x="142" y="26"/>
                    <a:pt x="142" y="26"/>
                    <a:pt x="142" y="26"/>
                  </a:cubicBezTo>
                  <a:cubicBezTo>
                    <a:pt x="148" y="13"/>
                    <a:pt x="151" y="9"/>
                    <a:pt x="153" y="8"/>
                  </a:cubicBezTo>
                  <a:cubicBezTo>
                    <a:pt x="156" y="6"/>
                    <a:pt x="160" y="6"/>
                    <a:pt x="162" y="6"/>
                  </a:cubicBezTo>
                  <a:cubicBezTo>
                    <a:pt x="165" y="6"/>
                    <a:pt x="166" y="4"/>
                    <a:pt x="166" y="3"/>
                  </a:cubicBezTo>
                  <a:cubicBezTo>
                    <a:pt x="166" y="1"/>
                    <a:pt x="164" y="0"/>
                    <a:pt x="161" y="0"/>
                  </a:cubicBezTo>
                  <a:lnTo>
                    <a:pt x="148" y="0"/>
                  </a:lnTo>
                  <a:close/>
                </a:path>
              </a:pathLst>
            </a:custGeom>
            <a:solidFill>
              <a:srgbClr val="ffffff">
                <a:alpha val="50000"/>
              </a:srgbClr>
            </a:solidFill>
            <a:ln>
              <a:noFill/>
            </a:ln>
          </p:spPr>
          <p:style>
            <a:lnRef idx="0"/>
            <a:fillRef idx="0"/>
            <a:effectRef idx="0"/>
            <a:fontRef idx="minor"/>
          </p:style>
        </p:sp>
        <p:sp>
          <p:nvSpPr>
            <p:cNvPr id="167" name="CustomShape 11"/>
            <p:cNvSpPr/>
            <p:nvPr/>
          </p:nvSpPr>
          <p:spPr>
            <a:xfrm>
              <a:off x="795600" y="903960"/>
              <a:ext cx="22680" cy="38880"/>
            </a:xfrm>
            <a:custGeom>
              <a:avLst/>
              <a:gdLst/>
              <a:ahLst/>
              <a:rect l="l" t="t" r="r" b="b"/>
              <a:pathLst>
                <a:path w="94" h="160">
                  <a:moveTo>
                    <a:pt x="84" y="1"/>
                  </a:moveTo>
                  <a:cubicBezTo>
                    <a:pt x="83" y="1"/>
                    <a:pt x="83" y="1"/>
                    <a:pt x="83" y="1"/>
                  </a:cubicBezTo>
                  <a:cubicBezTo>
                    <a:pt x="75" y="2"/>
                    <a:pt x="75" y="2"/>
                    <a:pt x="75" y="2"/>
                  </a:cubicBezTo>
                  <a:cubicBezTo>
                    <a:pt x="75" y="2"/>
                    <a:pt x="28" y="2"/>
                    <a:pt x="28" y="2"/>
                  </a:cubicBezTo>
                  <a:cubicBezTo>
                    <a:pt x="26" y="2"/>
                    <a:pt x="26" y="2"/>
                    <a:pt x="26" y="2"/>
                  </a:cubicBezTo>
                  <a:cubicBezTo>
                    <a:pt x="5" y="2"/>
                    <a:pt x="5" y="2"/>
                    <a:pt x="5" y="2"/>
                  </a:cubicBezTo>
                  <a:cubicBezTo>
                    <a:pt x="4" y="2"/>
                    <a:pt x="0" y="2"/>
                    <a:pt x="0" y="5"/>
                  </a:cubicBezTo>
                  <a:cubicBezTo>
                    <a:pt x="0" y="6"/>
                    <a:pt x="2" y="8"/>
                    <a:pt x="4" y="8"/>
                  </a:cubicBezTo>
                  <a:cubicBezTo>
                    <a:pt x="10" y="8"/>
                    <a:pt x="10" y="8"/>
                    <a:pt x="10" y="8"/>
                  </a:cubicBezTo>
                  <a:cubicBezTo>
                    <a:pt x="16" y="9"/>
                    <a:pt x="17" y="12"/>
                    <a:pt x="18" y="18"/>
                  </a:cubicBezTo>
                  <a:cubicBezTo>
                    <a:pt x="18" y="18"/>
                    <a:pt x="18" y="62"/>
                    <a:pt x="18" y="62"/>
                  </a:cubicBezTo>
                  <a:cubicBezTo>
                    <a:pt x="18" y="98"/>
                    <a:pt x="18" y="98"/>
                    <a:pt x="18" y="98"/>
                  </a:cubicBezTo>
                  <a:cubicBezTo>
                    <a:pt x="18" y="118"/>
                    <a:pt x="18" y="134"/>
                    <a:pt x="17" y="143"/>
                  </a:cubicBezTo>
                  <a:cubicBezTo>
                    <a:pt x="16" y="149"/>
                    <a:pt x="15" y="152"/>
                    <a:pt x="12" y="152"/>
                  </a:cubicBezTo>
                  <a:cubicBezTo>
                    <a:pt x="12" y="152"/>
                    <a:pt x="7" y="153"/>
                    <a:pt x="7" y="153"/>
                  </a:cubicBezTo>
                  <a:cubicBezTo>
                    <a:pt x="4" y="153"/>
                    <a:pt x="3" y="155"/>
                    <a:pt x="3" y="156"/>
                  </a:cubicBezTo>
                  <a:cubicBezTo>
                    <a:pt x="3" y="159"/>
                    <a:pt x="7" y="159"/>
                    <a:pt x="8" y="159"/>
                  </a:cubicBezTo>
                  <a:cubicBezTo>
                    <a:pt x="25" y="159"/>
                    <a:pt x="25" y="159"/>
                    <a:pt x="25" y="159"/>
                  </a:cubicBezTo>
                  <a:cubicBezTo>
                    <a:pt x="28" y="159"/>
                    <a:pt x="28" y="159"/>
                    <a:pt x="28" y="159"/>
                  </a:cubicBezTo>
                  <a:cubicBezTo>
                    <a:pt x="36" y="159"/>
                    <a:pt x="36" y="159"/>
                    <a:pt x="36" y="159"/>
                  </a:cubicBezTo>
                  <a:cubicBezTo>
                    <a:pt x="79" y="160"/>
                    <a:pt x="79" y="160"/>
                    <a:pt x="79" y="160"/>
                  </a:cubicBezTo>
                  <a:cubicBezTo>
                    <a:pt x="87" y="160"/>
                    <a:pt x="90" y="160"/>
                    <a:pt x="91" y="153"/>
                  </a:cubicBezTo>
                  <a:cubicBezTo>
                    <a:pt x="92" y="149"/>
                    <a:pt x="94" y="135"/>
                    <a:pt x="94" y="133"/>
                  </a:cubicBezTo>
                  <a:cubicBezTo>
                    <a:pt x="94" y="132"/>
                    <a:pt x="94" y="129"/>
                    <a:pt x="91" y="129"/>
                  </a:cubicBezTo>
                  <a:cubicBezTo>
                    <a:pt x="89" y="129"/>
                    <a:pt x="88" y="131"/>
                    <a:pt x="88" y="133"/>
                  </a:cubicBezTo>
                  <a:cubicBezTo>
                    <a:pt x="86" y="141"/>
                    <a:pt x="84" y="144"/>
                    <a:pt x="80" y="146"/>
                  </a:cubicBezTo>
                  <a:cubicBezTo>
                    <a:pt x="75" y="149"/>
                    <a:pt x="66" y="149"/>
                    <a:pt x="61" y="149"/>
                  </a:cubicBezTo>
                  <a:cubicBezTo>
                    <a:pt x="41" y="149"/>
                    <a:pt x="39" y="146"/>
                    <a:pt x="38" y="133"/>
                  </a:cubicBezTo>
                  <a:cubicBezTo>
                    <a:pt x="38" y="107"/>
                    <a:pt x="38" y="107"/>
                    <a:pt x="38" y="107"/>
                  </a:cubicBezTo>
                  <a:cubicBezTo>
                    <a:pt x="38" y="98"/>
                    <a:pt x="38" y="98"/>
                    <a:pt x="38" y="98"/>
                  </a:cubicBezTo>
                  <a:cubicBezTo>
                    <a:pt x="38" y="80"/>
                    <a:pt x="38" y="80"/>
                    <a:pt x="38" y="80"/>
                  </a:cubicBezTo>
                  <a:cubicBezTo>
                    <a:pt x="38" y="81"/>
                    <a:pt x="67" y="82"/>
                    <a:pt x="67" y="82"/>
                  </a:cubicBezTo>
                  <a:cubicBezTo>
                    <a:pt x="75" y="82"/>
                    <a:pt x="76" y="86"/>
                    <a:pt x="77" y="88"/>
                  </a:cubicBezTo>
                  <a:cubicBezTo>
                    <a:pt x="77" y="94"/>
                    <a:pt x="77" y="94"/>
                    <a:pt x="77" y="94"/>
                  </a:cubicBezTo>
                  <a:cubicBezTo>
                    <a:pt x="77" y="96"/>
                    <a:pt x="79" y="97"/>
                    <a:pt x="80" y="97"/>
                  </a:cubicBezTo>
                  <a:cubicBezTo>
                    <a:pt x="83" y="97"/>
                    <a:pt x="83" y="94"/>
                    <a:pt x="83" y="92"/>
                  </a:cubicBezTo>
                  <a:cubicBezTo>
                    <a:pt x="84" y="79"/>
                    <a:pt x="84" y="79"/>
                    <a:pt x="84" y="79"/>
                  </a:cubicBezTo>
                  <a:cubicBezTo>
                    <a:pt x="84" y="79"/>
                    <a:pt x="86" y="67"/>
                    <a:pt x="86" y="67"/>
                  </a:cubicBezTo>
                  <a:cubicBezTo>
                    <a:pt x="86" y="64"/>
                    <a:pt x="84" y="64"/>
                    <a:pt x="83" y="64"/>
                  </a:cubicBezTo>
                  <a:cubicBezTo>
                    <a:pt x="79" y="67"/>
                    <a:pt x="79" y="67"/>
                    <a:pt x="79" y="67"/>
                  </a:cubicBezTo>
                  <a:cubicBezTo>
                    <a:pt x="78" y="69"/>
                    <a:pt x="75" y="69"/>
                    <a:pt x="70" y="70"/>
                  </a:cubicBezTo>
                  <a:cubicBezTo>
                    <a:pt x="38" y="70"/>
                    <a:pt x="38" y="70"/>
                    <a:pt x="38" y="70"/>
                  </a:cubicBezTo>
                  <a:cubicBezTo>
                    <a:pt x="38" y="13"/>
                    <a:pt x="38" y="13"/>
                    <a:pt x="38" y="13"/>
                  </a:cubicBezTo>
                  <a:cubicBezTo>
                    <a:pt x="38" y="13"/>
                    <a:pt x="66" y="13"/>
                    <a:pt x="66" y="13"/>
                  </a:cubicBezTo>
                  <a:cubicBezTo>
                    <a:pt x="77" y="15"/>
                    <a:pt x="78" y="17"/>
                    <a:pt x="79" y="19"/>
                  </a:cubicBezTo>
                  <a:cubicBezTo>
                    <a:pt x="80" y="26"/>
                    <a:pt x="80" y="26"/>
                    <a:pt x="80" y="26"/>
                  </a:cubicBezTo>
                  <a:cubicBezTo>
                    <a:pt x="80" y="30"/>
                    <a:pt x="82" y="30"/>
                    <a:pt x="83" y="30"/>
                  </a:cubicBezTo>
                  <a:cubicBezTo>
                    <a:pt x="84" y="30"/>
                    <a:pt x="86" y="30"/>
                    <a:pt x="86" y="27"/>
                  </a:cubicBezTo>
                  <a:cubicBezTo>
                    <a:pt x="86" y="27"/>
                    <a:pt x="87" y="17"/>
                    <a:pt x="87" y="17"/>
                  </a:cubicBezTo>
                  <a:cubicBezTo>
                    <a:pt x="87" y="13"/>
                    <a:pt x="87" y="13"/>
                    <a:pt x="87" y="13"/>
                  </a:cubicBezTo>
                  <a:cubicBezTo>
                    <a:pt x="89" y="3"/>
                    <a:pt x="89" y="3"/>
                    <a:pt x="89" y="3"/>
                  </a:cubicBezTo>
                  <a:cubicBezTo>
                    <a:pt x="89" y="0"/>
                    <a:pt x="87" y="0"/>
                    <a:pt x="87" y="0"/>
                  </a:cubicBezTo>
                  <a:lnTo>
                    <a:pt x="84" y="1"/>
                  </a:lnTo>
                  <a:close/>
                </a:path>
              </a:pathLst>
            </a:custGeom>
            <a:solidFill>
              <a:srgbClr val="ffffff">
                <a:alpha val="50000"/>
              </a:srgbClr>
            </a:solidFill>
            <a:ln>
              <a:noFill/>
            </a:ln>
          </p:spPr>
          <p:style>
            <a:lnRef idx="0"/>
            <a:fillRef idx="0"/>
            <a:effectRef idx="0"/>
            <a:fontRef idx="minor"/>
          </p:style>
        </p:sp>
        <p:sp>
          <p:nvSpPr>
            <p:cNvPr id="168" name="CustomShape 12"/>
            <p:cNvSpPr/>
            <p:nvPr/>
          </p:nvSpPr>
          <p:spPr>
            <a:xfrm>
              <a:off x="825840" y="904320"/>
              <a:ext cx="38520" cy="38520"/>
            </a:xfrm>
            <a:custGeom>
              <a:avLst/>
              <a:gdLst/>
              <a:ahLst/>
              <a:rect l="l" t="t" r="r" b="b"/>
              <a:pathLst>
                <a:path w="157" h="157">
                  <a:moveTo>
                    <a:pt x="35" y="0"/>
                  </a:moveTo>
                  <a:cubicBezTo>
                    <a:pt x="28" y="0"/>
                    <a:pt x="28" y="0"/>
                    <a:pt x="28" y="0"/>
                  </a:cubicBezTo>
                  <a:cubicBezTo>
                    <a:pt x="25" y="0"/>
                    <a:pt x="25" y="0"/>
                    <a:pt x="25" y="0"/>
                  </a:cubicBezTo>
                  <a:cubicBezTo>
                    <a:pt x="5" y="0"/>
                    <a:pt x="5" y="0"/>
                    <a:pt x="5" y="0"/>
                  </a:cubicBezTo>
                  <a:cubicBezTo>
                    <a:pt x="4" y="0"/>
                    <a:pt x="0" y="0"/>
                    <a:pt x="0" y="3"/>
                  </a:cubicBezTo>
                  <a:cubicBezTo>
                    <a:pt x="0" y="4"/>
                    <a:pt x="1" y="6"/>
                    <a:pt x="3" y="6"/>
                  </a:cubicBezTo>
                  <a:cubicBezTo>
                    <a:pt x="10" y="6"/>
                    <a:pt x="10" y="6"/>
                    <a:pt x="10" y="6"/>
                  </a:cubicBezTo>
                  <a:cubicBezTo>
                    <a:pt x="15" y="7"/>
                    <a:pt x="17" y="10"/>
                    <a:pt x="17" y="16"/>
                  </a:cubicBezTo>
                  <a:cubicBezTo>
                    <a:pt x="18" y="60"/>
                    <a:pt x="18" y="60"/>
                    <a:pt x="18" y="60"/>
                  </a:cubicBezTo>
                  <a:cubicBezTo>
                    <a:pt x="18" y="96"/>
                    <a:pt x="18" y="96"/>
                    <a:pt x="18" y="96"/>
                  </a:cubicBezTo>
                  <a:cubicBezTo>
                    <a:pt x="18" y="116"/>
                    <a:pt x="18" y="132"/>
                    <a:pt x="17" y="141"/>
                  </a:cubicBezTo>
                  <a:cubicBezTo>
                    <a:pt x="16" y="146"/>
                    <a:pt x="15" y="150"/>
                    <a:pt x="12" y="150"/>
                  </a:cubicBezTo>
                  <a:cubicBezTo>
                    <a:pt x="12" y="150"/>
                    <a:pt x="6" y="151"/>
                    <a:pt x="6" y="151"/>
                  </a:cubicBezTo>
                  <a:cubicBezTo>
                    <a:pt x="4" y="151"/>
                    <a:pt x="3" y="153"/>
                    <a:pt x="3" y="154"/>
                  </a:cubicBezTo>
                  <a:cubicBezTo>
                    <a:pt x="3" y="157"/>
                    <a:pt x="7" y="157"/>
                    <a:pt x="8" y="157"/>
                  </a:cubicBezTo>
                  <a:cubicBezTo>
                    <a:pt x="26" y="157"/>
                    <a:pt x="26" y="157"/>
                    <a:pt x="26" y="157"/>
                  </a:cubicBezTo>
                  <a:cubicBezTo>
                    <a:pt x="27" y="157"/>
                    <a:pt x="29" y="157"/>
                    <a:pt x="29" y="157"/>
                  </a:cubicBezTo>
                  <a:cubicBezTo>
                    <a:pt x="52" y="157"/>
                    <a:pt x="52" y="157"/>
                    <a:pt x="52" y="157"/>
                  </a:cubicBezTo>
                  <a:cubicBezTo>
                    <a:pt x="56" y="157"/>
                    <a:pt x="57" y="155"/>
                    <a:pt x="57" y="154"/>
                  </a:cubicBezTo>
                  <a:cubicBezTo>
                    <a:pt x="57" y="153"/>
                    <a:pt x="56" y="151"/>
                    <a:pt x="54" y="151"/>
                  </a:cubicBezTo>
                  <a:cubicBezTo>
                    <a:pt x="45" y="150"/>
                    <a:pt x="45" y="150"/>
                    <a:pt x="45" y="150"/>
                  </a:cubicBezTo>
                  <a:cubicBezTo>
                    <a:pt x="40" y="150"/>
                    <a:pt x="39" y="147"/>
                    <a:pt x="38" y="141"/>
                  </a:cubicBezTo>
                  <a:cubicBezTo>
                    <a:pt x="37" y="132"/>
                    <a:pt x="37" y="116"/>
                    <a:pt x="37" y="96"/>
                  </a:cubicBezTo>
                  <a:cubicBezTo>
                    <a:pt x="37" y="92"/>
                    <a:pt x="37" y="92"/>
                    <a:pt x="37" y="92"/>
                  </a:cubicBezTo>
                  <a:cubicBezTo>
                    <a:pt x="37" y="91"/>
                    <a:pt x="62" y="92"/>
                    <a:pt x="62" y="92"/>
                  </a:cubicBezTo>
                  <a:cubicBezTo>
                    <a:pt x="64" y="93"/>
                    <a:pt x="64" y="93"/>
                    <a:pt x="64" y="93"/>
                  </a:cubicBezTo>
                  <a:cubicBezTo>
                    <a:pt x="64" y="93"/>
                    <a:pt x="71" y="102"/>
                    <a:pt x="71" y="102"/>
                  </a:cubicBezTo>
                  <a:cubicBezTo>
                    <a:pt x="86" y="123"/>
                    <a:pt x="86" y="123"/>
                    <a:pt x="86" y="123"/>
                  </a:cubicBezTo>
                  <a:cubicBezTo>
                    <a:pt x="89" y="126"/>
                    <a:pt x="89" y="126"/>
                    <a:pt x="89" y="126"/>
                  </a:cubicBezTo>
                  <a:cubicBezTo>
                    <a:pt x="99" y="140"/>
                    <a:pt x="106" y="149"/>
                    <a:pt x="114" y="153"/>
                  </a:cubicBezTo>
                  <a:cubicBezTo>
                    <a:pt x="120" y="156"/>
                    <a:pt x="125" y="157"/>
                    <a:pt x="136" y="157"/>
                  </a:cubicBezTo>
                  <a:cubicBezTo>
                    <a:pt x="151" y="157"/>
                    <a:pt x="151" y="157"/>
                    <a:pt x="151" y="157"/>
                  </a:cubicBezTo>
                  <a:cubicBezTo>
                    <a:pt x="154" y="157"/>
                    <a:pt x="157" y="157"/>
                    <a:pt x="157" y="154"/>
                  </a:cubicBezTo>
                  <a:cubicBezTo>
                    <a:pt x="157" y="152"/>
                    <a:pt x="156" y="151"/>
                    <a:pt x="154" y="151"/>
                  </a:cubicBezTo>
                  <a:cubicBezTo>
                    <a:pt x="146" y="151"/>
                    <a:pt x="146" y="151"/>
                    <a:pt x="146" y="151"/>
                  </a:cubicBezTo>
                  <a:cubicBezTo>
                    <a:pt x="141" y="150"/>
                    <a:pt x="133" y="147"/>
                    <a:pt x="122" y="136"/>
                  </a:cubicBezTo>
                  <a:cubicBezTo>
                    <a:pt x="112" y="125"/>
                    <a:pt x="99" y="109"/>
                    <a:pt x="85" y="90"/>
                  </a:cubicBezTo>
                  <a:cubicBezTo>
                    <a:pt x="85" y="90"/>
                    <a:pt x="82" y="87"/>
                    <a:pt x="81" y="85"/>
                  </a:cubicBezTo>
                  <a:cubicBezTo>
                    <a:pt x="97" y="70"/>
                    <a:pt x="105" y="55"/>
                    <a:pt x="105" y="38"/>
                  </a:cubicBezTo>
                  <a:cubicBezTo>
                    <a:pt x="105" y="23"/>
                    <a:pt x="96" y="13"/>
                    <a:pt x="90" y="9"/>
                  </a:cubicBezTo>
                  <a:cubicBezTo>
                    <a:pt x="79" y="1"/>
                    <a:pt x="64" y="0"/>
                    <a:pt x="52" y="0"/>
                  </a:cubicBezTo>
                  <a:lnTo>
                    <a:pt x="35" y="0"/>
                  </a:lnTo>
                  <a:close/>
                  <a:moveTo>
                    <a:pt x="38" y="79"/>
                  </a:moveTo>
                  <a:cubicBezTo>
                    <a:pt x="37" y="79"/>
                    <a:pt x="37" y="79"/>
                    <a:pt x="37" y="78"/>
                  </a:cubicBezTo>
                  <a:cubicBezTo>
                    <a:pt x="37" y="11"/>
                    <a:pt x="37" y="11"/>
                    <a:pt x="37" y="11"/>
                  </a:cubicBezTo>
                  <a:cubicBezTo>
                    <a:pt x="37" y="11"/>
                    <a:pt x="37" y="11"/>
                    <a:pt x="38" y="10"/>
                  </a:cubicBezTo>
                  <a:cubicBezTo>
                    <a:pt x="39" y="10"/>
                    <a:pt x="45" y="9"/>
                    <a:pt x="51" y="9"/>
                  </a:cubicBezTo>
                  <a:cubicBezTo>
                    <a:pt x="72" y="9"/>
                    <a:pt x="85" y="24"/>
                    <a:pt x="85" y="49"/>
                  </a:cubicBezTo>
                  <a:cubicBezTo>
                    <a:pt x="85" y="63"/>
                    <a:pt x="80" y="74"/>
                    <a:pt x="73" y="79"/>
                  </a:cubicBezTo>
                  <a:cubicBezTo>
                    <a:pt x="68" y="82"/>
                    <a:pt x="63" y="82"/>
                    <a:pt x="58" y="82"/>
                  </a:cubicBezTo>
                  <a:cubicBezTo>
                    <a:pt x="49" y="82"/>
                    <a:pt x="40" y="81"/>
                    <a:pt x="38" y="79"/>
                  </a:cubicBezTo>
                </a:path>
              </a:pathLst>
            </a:custGeom>
            <a:solidFill>
              <a:srgbClr val="ffffff">
                <a:alpha val="50000"/>
              </a:srgbClr>
            </a:solidFill>
            <a:ln>
              <a:noFill/>
            </a:ln>
          </p:spPr>
          <p:style>
            <a:lnRef idx="0"/>
            <a:fillRef idx="0"/>
            <a:effectRef idx="0"/>
            <a:fontRef idx="minor"/>
          </p:style>
        </p:sp>
        <p:sp>
          <p:nvSpPr>
            <p:cNvPr id="169" name="CustomShape 13"/>
            <p:cNvSpPr/>
            <p:nvPr/>
          </p:nvSpPr>
          <p:spPr>
            <a:xfrm>
              <a:off x="866160" y="903600"/>
              <a:ext cx="19440" cy="39960"/>
            </a:xfrm>
            <a:custGeom>
              <a:avLst/>
              <a:gdLst/>
              <a:ahLst/>
              <a:rect l="l" t="t" r="r" b="b"/>
              <a:pathLst>
                <a:path w="81" h="163">
                  <a:moveTo>
                    <a:pt x="5" y="38"/>
                  </a:moveTo>
                  <a:cubicBezTo>
                    <a:pt x="5" y="52"/>
                    <a:pt x="9" y="65"/>
                    <a:pt x="32" y="84"/>
                  </a:cubicBezTo>
                  <a:cubicBezTo>
                    <a:pt x="41" y="91"/>
                    <a:pt x="41" y="91"/>
                    <a:pt x="41" y="91"/>
                  </a:cubicBezTo>
                  <a:cubicBezTo>
                    <a:pt x="59" y="106"/>
                    <a:pt x="64" y="114"/>
                    <a:pt x="64" y="127"/>
                  </a:cubicBezTo>
                  <a:cubicBezTo>
                    <a:pt x="64" y="140"/>
                    <a:pt x="54" y="152"/>
                    <a:pt x="36" y="152"/>
                  </a:cubicBezTo>
                  <a:cubicBezTo>
                    <a:pt x="29" y="152"/>
                    <a:pt x="11" y="150"/>
                    <a:pt x="7" y="133"/>
                  </a:cubicBezTo>
                  <a:cubicBezTo>
                    <a:pt x="7" y="126"/>
                    <a:pt x="7" y="126"/>
                    <a:pt x="7" y="126"/>
                  </a:cubicBezTo>
                  <a:cubicBezTo>
                    <a:pt x="7" y="124"/>
                    <a:pt x="7" y="122"/>
                    <a:pt x="4" y="122"/>
                  </a:cubicBezTo>
                  <a:cubicBezTo>
                    <a:pt x="1" y="122"/>
                    <a:pt x="1" y="125"/>
                    <a:pt x="1" y="126"/>
                  </a:cubicBezTo>
                  <a:cubicBezTo>
                    <a:pt x="1" y="126"/>
                    <a:pt x="1" y="128"/>
                    <a:pt x="1" y="128"/>
                  </a:cubicBezTo>
                  <a:cubicBezTo>
                    <a:pt x="0" y="148"/>
                    <a:pt x="0" y="148"/>
                    <a:pt x="0" y="148"/>
                  </a:cubicBezTo>
                  <a:cubicBezTo>
                    <a:pt x="0" y="154"/>
                    <a:pt x="0" y="156"/>
                    <a:pt x="4" y="157"/>
                  </a:cubicBezTo>
                  <a:cubicBezTo>
                    <a:pt x="11" y="161"/>
                    <a:pt x="21" y="163"/>
                    <a:pt x="32" y="163"/>
                  </a:cubicBezTo>
                  <a:cubicBezTo>
                    <a:pt x="44" y="163"/>
                    <a:pt x="55" y="160"/>
                    <a:pt x="63" y="154"/>
                  </a:cubicBezTo>
                  <a:cubicBezTo>
                    <a:pt x="77" y="145"/>
                    <a:pt x="81" y="130"/>
                    <a:pt x="81" y="119"/>
                  </a:cubicBezTo>
                  <a:cubicBezTo>
                    <a:pt x="81" y="103"/>
                    <a:pt x="76" y="90"/>
                    <a:pt x="51" y="70"/>
                  </a:cubicBezTo>
                  <a:cubicBezTo>
                    <a:pt x="45" y="65"/>
                    <a:pt x="45" y="65"/>
                    <a:pt x="45" y="65"/>
                  </a:cubicBezTo>
                  <a:cubicBezTo>
                    <a:pt x="26" y="49"/>
                    <a:pt x="21" y="43"/>
                    <a:pt x="21" y="32"/>
                  </a:cubicBezTo>
                  <a:cubicBezTo>
                    <a:pt x="21" y="19"/>
                    <a:pt x="30" y="10"/>
                    <a:pt x="45" y="10"/>
                  </a:cubicBezTo>
                  <a:cubicBezTo>
                    <a:pt x="61" y="10"/>
                    <a:pt x="67" y="17"/>
                    <a:pt x="69" y="20"/>
                  </a:cubicBezTo>
                  <a:cubicBezTo>
                    <a:pt x="70" y="22"/>
                    <a:pt x="71" y="27"/>
                    <a:pt x="71" y="30"/>
                  </a:cubicBezTo>
                  <a:cubicBezTo>
                    <a:pt x="71" y="31"/>
                    <a:pt x="72" y="34"/>
                    <a:pt x="74" y="34"/>
                  </a:cubicBezTo>
                  <a:cubicBezTo>
                    <a:pt x="77" y="34"/>
                    <a:pt x="77" y="30"/>
                    <a:pt x="77" y="27"/>
                  </a:cubicBezTo>
                  <a:cubicBezTo>
                    <a:pt x="78" y="7"/>
                    <a:pt x="78" y="7"/>
                    <a:pt x="78" y="7"/>
                  </a:cubicBezTo>
                  <a:cubicBezTo>
                    <a:pt x="78" y="6"/>
                    <a:pt x="78" y="6"/>
                    <a:pt x="78" y="6"/>
                  </a:cubicBezTo>
                  <a:cubicBezTo>
                    <a:pt x="78" y="3"/>
                    <a:pt x="75" y="3"/>
                    <a:pt x="75" y="3"/>
                  </a:cubicBezTo>
                  <a:cubicBezTo>
                    <a:pt x="68" y="2"/>
                    <a:pt x="68" y="2"/>
                    <a:pt x="68" y="2"/>
                  </a:cubicBezTo>
                  <a:cubicBezTo>
                    <a:pt x="62" y="1"/>
                    <a:pt x="56" y="0"/>
                    <a:pt x="48" y="0"/>
                  </a:cubicBezTo>
                  <a:cubicBezTo>
                    <a:pt x="22" y="0"/>
                    <a:pt x="5" y="15"/>
                    <a:pt x="5" y="38"/>
                  </a:cubicBezTo>
                </a:path>
              </a:pathLst>
            </a:custGeom>
            <a:solidFill>
              <a:srgbClr val="ffffff">
                <a:alpha val="50000"/>
              </a:srgbClr>
            </a:solidFill>
            <a:ln>
              <a:noFill/>
            </a:ln>
          </p:spPr>
          <p:style>
            <a:lnRef idx="0"/>
            <a:fillRef idx="0"/>
            <a:effectRef idx="0"/>
            <a:fontRef idx="minor"/>
          </p:style>
        </p:sp>
        <p:sp>
          <p:nvSpPr>
            <p:cNvPr id="170" name="CustomShape 14"/>
            <p:cNvSpPr/>
            <p:nvPr/>
          </p:nvSpPr>
          <p:spPr>
            <a:xfrm>
              <a:off x="894600" y="904320"/>
              <a:ext cx="12960" cy="38520"/>
            </a:xfrm>
            <a:custGeom>
              <a:avLst/>
              <a:gdLst/>
              <a:ahLst/>
              <a:rect l="l" t="t" r="r" b="b"/>
              <a:pathLst>
                <a:path w="55" h="157">
                  <a:moveTo>
                    <a:pt x="29" y="0"/>
                  </a:moveTo>
                  <a:cubicBezTo>
                    <a:pt x="25" y="0"/>
                    <a:pt x="25" y="0"/>
                    <a:pt x="25" y="0"/>
                  </a:cubicBezTo>
                  <a:cubicBezTo>
                    <a:pt x="22" y="0"/>
                    <a:pt x="22" y="0"/>
                    <a:pt x="22" y="0"/>
                  </a:cubicBezTo>
                  <a:cubicBezTo>
                    <a:pt x="5" y="0"/>
                    <a:pt x="5" y="0"/>
                    <a:pt x="5" y="0"/>
                  </a:cubicBezTo>
                  <a:cubicBezTo>
                    <a:pt x="1" y="0"/>
                    <a:pt x="0" y="1"/>
                    <a:pt x="0" y="3"/>
                  </a:cubicBezTo>
                  <a:cubicBezTo>
                    <a:pt x="0" y="4"/>
                    <a:pt x="1" y="6"/>
                    <a:pt x="3" y="6"/>
                  </a:cubicBezTo>
                  <a:cubicBezTo>
                    <a:pt x="9" y="6"/>
                    <a:pt x="9" y="6"/>
                    <a:pt x="9" y="6"/>
                  </a:cubicBezTo>
                  <a:cubicBezTo>
                    <a:pt x="12" y="7"/>
                    <a:pt x="14" y="9"/>
                    <a:pt x="15" y="16"/>
                  </a:cubicBezTo>
                  <a:cubicBezTo>
                    <a:pt x="15" y="60"/>
                    <a:pt x="15" y="60"/>
                    <a:pt x="15" y="60"/>
                  </a:cubicBezTo>
                  <a:cubicBezTo>
                    <a:pt x="15" y="96"/>
                    <a:pt x="15" y="96"/>
                    <a:pt x="15" y="96"/>
                  </a:cubicBezTo>
                  <a:cubicBezTo>
                    <a:pt x="15" y="116"/>
                    <a:pt x="15" y="132"/>
                    <a:pt x="14" y="141"/>
                  </a:cubicBezTo>
                  <a:cubicBezTo>
                    <a:pt x="13" y="147"/>
                    <a:pt x="12" y="150"/>
                    <a:pt x="9" y="150"/>
                  </a:cubicBezTo>
                  <a:cubicBezTo>
                    <a:pt x="9" y="150"/>
                    <a:pt x="4" y="151"/>
                    <a:pt x="4" y="151"/>
                  </a:cubicBezTo>
                  <a:cubicBezTo>
                    <a:pt x="1" y="151"/>
                    <a:pt x="0" y="153"/>
                    <a:pt x="0" y="154"/>
                  </a:cubicBezTo>
                  <a:cubicBezTo>
                    <a:pt x="0" y="157"/>
                    <a:pt x="4" y="157"/>
                    <a:pt x="5" y="157"/>
                  </a:cubicBezTo>
                  <a:cubicBezTo>
                    <a:pt x="22" y="157"/>
                    <a:pt x="22" y="157"/>
                    <a:pt x="22" y="157"/>
                  </a:cubicBezTo>
                  <a:cubicBezTo>
                    <a:pt x="25" y="157"/>
                    <a:pt x="25" y="157"/>
                    <a:pt x="25" y="157"/>
                  </a:cubicBezTo>
                  <a:cubicBezTo>
                    <a:pt x="28" y="157"/>
                    <a:pt x="28" y="157"/>
                    <a:pt x="28" y="157"/>
                  </a:cubicBezTo>
                  <a:cubicBezTo>
                    <a:pt x="50" y="157"/>
                    <a:pt x="50" y="157"/>
                    <a:pt x="50" y="157"/>
                  </a:cubicBezTo>
                  <a:cubicBezTo>
                    <a:pt x="55" y="157"/>
                    <a:pt x="55" y="155"/>
                    <a:pt x="55" y="154"/>
                  </a:cubicBezTo>
                  <a:cubicBezTo>
                    <a:pt x="55" y="153"/>
                    <a:pt x="54" y="151"/>
                    <a:pt x="52" y="151"/>
                  </a:cubicBezTo>
                  <a:cubicBezTo>
                    <a:pt x="43" y="150"/>
                    <a:pt x="43" y="150"/>
                    <a:pt x="43" y="150"/>
                  </a:cubicBezTo>
                  <a:cubicBezTo>
                    <a:pt x="38" y="150"/>
                    <a:pt x="37" y="147"/>
                    <a:pt x="36" y="141"/>
                  </a:cubicBezTo>
                  <a:cubicBezTo>
                    <a:pt x="35" y="132"/>
                    <a:pt x="35" y="116"/>
                    <a:pt x="35" y="96"/>
                  </a:cubicBezTo>
                  <a:cubicBezTo>
                    <a:pt x="35" y="60"/>
                    <a:pt x="35" y="60"/>
                    <a:pt x="35" y="60"/>
                  </a:cubicBezTo>
                  <a:cubicBezTo>
                    <a:pt x="36" y="16"/>
                    <a:pt x="36" y="16"/>
                    <a:pt x="36" y="16"/>
                  </a:cubicBezTo>
                  <a:cubicBezTo>
                    <a:pt x="36" y="10"/>
                    <a:pt x="38" y="7"/>
                    <a:pt x="42" y="6"/>
                  </a:cubicBezTo>
                  <a:cubicBezTo>
                    <a:pt x="47" y="6"/>
                    <a:pt x="47" y="6"/>
                    <a:pt x="47" y="6"/>
                  </a:cubicBezTo>
                  <a:cubicBezTo>
                    <a:pt x="49" y="6"/>
                    <a:pt x="50" y="4"/>
                    <a:pt x="50" y="3"/>
                  </a:cubicBezTo>
                  <a:cubicBezTo>
                    <a:pt x="50" y="0"/>
                    <a:pt x="46" y="0"/>
                    <a:pt x="45" y="0"/>
                  </a:cubicBezTo>
                  <a:lnTo>
                    <a:pt x="29" y="0"/>
                  </a:lnTo>
                  <a:close/>
                </a:path>
              </a:pathLst>
            </a:custGeom>
            <a:solidFill>
              <a:srgbClr val="ffffff">
                <a:alpha val="50000"/>
              </a:srgbClr>
            </a:solidFill>
            <a:ln>
              <a:noFill/>
            </a:ln>
          </p:spPr>
          <p:style>
            <a:lnRef idx="0"/>
            <a:fillRef idx="0"/>
            <a:effectRef idx="0"/>
            <a:fontRef idx="minor"/>
          </p:style>
        </p:sp>
        <p:sp>
          <p:nvSpPr>
            <p:cNvPr id="171" name="CustomShape 15"/>
            <p:cNvSpPr/>
            <p:nvPr/>
          </p:nvSpPr>
          <p:spPr>
            <a:xfrm>
              <a:off x="911880" y="903600"/>
              <a:ext cx="32040" cy="39240"/>
            </a:xfrm>
            <a:custGeom>
              <a:avLst/>
              <a:gdLst/>
              <a:ahLst/>
              <a:rect l="l" t="t" r="r" b="b"/>
              <a:pathLst>
                <a:path w="132" h="160">
                  <a:moveTo>
                    <a:pt x="4" y="5"/>
                  </a:moveTo>
                  <a:cubicBezTo>
                    <a:pt x="4" y="5"/>
                    <a:pt x="0" y="24"/>
                    <a:pt x="0" y="27"/>
                  </a:cubicBezTo>
                  <a:cubicBezTo>
                    <a:pt x="0" y="29"/>
                    <a:pt x="1" y="30"/>
                    <a:pt x="2" y="30"/>
                  </a:cubicBezTo>
                  <a:cubicBezTo>
                    <a:pt x="4" y="30"/>
                    <a:pt x="5" y="28"/>
                    <a:pt x="6" y="27"/>
                  </a:cubicBezTo>
                  <a:cubicBezTo>
                    <a:pt x="9" y="21"/>
                    <a:pt x="9" y="21"/>
                    <a:pt x="9" y="21"/>
                  </a:cubicBezTo>
                  <a:cubicBezTo>
                    <a:pt x="12" y="16"/>
                    <a:pt x="16" y="15"/>
                    <a:pt x="29" y="15"/>
                  </a:cubicBezTo>
                  <a:cubicBezTo>
                    <a:pt x="29" y="15"/>
                    <a:pt x="51" y="15"/>
                    <a:pt x="57" y="15"/>
                  </a:cubicBezTo>
                  <a:cubicBezTo>
                    <a:pt x="57" y="99"/>
                    <a:pt x="57" y="99"/>
                    <a:pt x="57" y="99"/>
                  </a:cubicBezTo>
                  <a:cubicBezTo>
                    <a:pt x="57" y="119"/>
                    <a:pt x="57" y="135"/>
                    <a:pt x="56" y="144"/>
                  </a:cubicBezTo>
                  <a:cubicBezTo>
                    <a:pt x="56" y="150"/>
                    <a:pt x="55" y="153"/>
                    <a:pt x="52" y="153"/>
                  </a:cubicBezTo>
                  <a:cubicBezTo>
                    <a:pt x="52" y="153"/>
                    <a:pt x="46" y="154"/>
                    <a:pt x="46" y="154"/>
                  </a:cubicBezTo>
                  <a:cubicBezTo>
                    <a:pt x="44" y="154"/>
                    <a:pt x="43" y="156"/>
                    <a:pt x="43" y="157"/>
                  </a:cubicBezTo>
                  <a:cubicBezTo>
                    <a:pt x="43" y="160"/>
                    <a:pt x="46" y="160"/>
                    <a:pt x="47" y="160"/>
                  </a:cubicBezTo>
                  <a:cubicBezTo>
                    <a:pt x="64" y="160"/>
                    <a:pt x="64" y="160"/>
                    <a:pt x="64" y="160"/>
                  </a:cubicBezTo>
                  <a:cubicBezTo>
                    <a:pt x="67" y="160"/>
                    <a:pt x="67" y="160"/>
                    <a:pt x="67" y="160"/>
                  </a:cubicBezTo>
                  <a:cubicBezTo>
                    <a:pt x="70" y="160"/>
                    <a:pt x="70" y="160"/>
                    <a:pt x="70" y="160"/>
                  </a:cubicBezTo>
                  <a:cubicBezTo>
                    <a:pt x="93" y="160"/>
                    <a:pt x="93" y="160"/>
                    <a:pt x="93" y="160"/>
                  </a:cubicBezTo>
                  <a:cubicBezTo>
                    <a:pt x="97" y="160"/>
                    <a:pt x="97" y="158"/>
                    <a:pt x="97" y="157"/>
                  </a:cubicBezTo>
                  <a:cubicBezTo>
                    <a:pt x="97" y="156"/>
                    <a:pt x="96" y="154"/>
                    <a:pt x="94" y="154"/>
                  </a:cubicBezTo>
                  <a:cubicBezTo>
                    <a:pt x="85" y="153"/>
                    <a:pt x="85" y="153"/>
                    <a:pt x="85" y="153"/>
                  </a:cubicBezTo>
                  <a:cubicBezTo>
                    <a:pt x="80" y="153"/>
                    <a:pt x="79" y="150"/>
                    <a:pt x="79" y="144"/>
                  </a:cubicBezTo>
                  <a:cubicBezTo>
                    <a:pt x="78" y="135"/>
                    <a:pt x="78" y="119"/>
                    <a:pt x="78" y="99"/>
                  </a:cubicBezTo>
                  <a:cubicBezTo>
                    <a:pt x="78" y="15"/>
                    <a:pt x="78" y="15"/>
                    <a:pt x="78" y="15"/>
                  </a:cubicBezTo>
                  <a:cubicBezTo>
                    <a:pt x="80" y="15"/>
                    <a:pt x="102" y="15"/>
                    <a:pt x="102" y="15"/>
                  </a:cubicBezTo>
                  <a:cubicBezTo>
                    <a:pt x="121" y="15"/>
                    <a:pt x="125" y="20"/>
                    <a:pt x="125" y="25"/>
                  </a:cubicBezTo>
                  <a:cubicBezTo>
                    <a:pt x="125" y="25"/>
                    <a:pt x="126" y="27"/>
                    <a:pt x="126" y="27"/>
                  </a:cubicBezTo>
                  <a:cubicBezTo>
                    <a:pt x="126" y="29"/>
                    <a:pt x="126" y="32"/>
                    <a:pt x="129" y="32"/>
                  </a:cubicBezTo>
                  <a:cubicBezTo>
                    <a:pt x="129" y="32"/>
                    <a:pt x="132" y="32"/>
                    <a:pt x="132" y="28"/>
                  </a:cubicBezTo>
                  <a:cubicBezTo>
                    <a:pt x="132" y="21"/>
                    <a:pt x="132" y="21"/>
                    <a:pt x="132" y="21"/>
                  </a:cubicBezTo>
                  <a:cubicBezTo>
                    <a:pt x="132" y="5"/>
                    <a:pt x="132" y="5"/>
                    <a:pt x="132" y="5"/>
                  </a:cubicBezTo>
                  <a:cubicBezTo>
                    <a:pt x="132" y="4"/>
                    <a:pt x="132" y="1"/>
                    <a:pt x="130" y="1"/>
                  </a:cubicBezTo>
                  <a:cubicBezTo>
                    <a:pt x="127" y="2"/>
                    <a:pt x="127" y="2"/>
                    <a:pt x="127" y="2"/>
                  </a:cubicBezTo>
                  <a:cubicBezTo>
                    <a:pt x="124" y="2"/>
                    <a:pt x="119" y="3"/>
                    <a:pt x="110" y="3"/>
                  </a:cubicBezTo>
                  <a:cubicBezTo>
                    <a:pt x="33" y="3"/>
                    <a:pt x="33" y="3"/>
                    <a:pt x="33" y="3"/>
                  </a:cubicBezTo>
                  <a:cubicBezTo>
                    <a:pt x="17" y="2"/>
                    <a:pt x="17" y="2"/>
                    <a:pt x="17" y="2"/>
                  </a:cubicBezTo>
                  <a:cubicBezTo>
                    <a:pt x="17" y="2"/>
                    <a:pt x="10" y="1"/>
                    <a:pt x="10" y="1"/>
                  </a:cubicBezTo>
                  <a:cubicBezTo>
                    <a:pt x="8" y="0"/>
                    <a:pt x="8" y="0"/>
                    <a:pt x="8" y="0"/>
                  </a:cubicBezTo>
                  <a:cubicBezTo>
                    <a:pt x="6" y="0"/>
                    <a:pt x="5" y="2"/>
                    <a:pt x="4" y="5"/>
                  </a:cubicBezTo>
                </a:path>
              </a:pathLst>
            </a:custGeom>
            <a:solidFill>
              <a:srgbClr val="ffffff">
                <a:alpha val="50000"/>
              </a:srgbClr>
            </a:solidFill>
            <a:ln>
              <a:noFill/>
            </a:ln>
          </p:spPr>
          <p:style>
            <a:lnRef idx="0"/>
            <a:fillRef idx="0"/>
            <a:effectRef idx="0"/>
            <a:fontRef idx="minor"/>
          </p:style>
        </p:sp>
        <p:sp>
          <p:nvSpPr>
            <p:cNvPr id="172" name="CustomShape 16"/>
            <p:cNvSpPr/>
            <p:nvPr/>
          </p:nvSpPr>
          <p:spPr>
            <a:xfrm>
              <a:off x="946440" y="904320"/>
              <a:ext cx="36720" cy="38520"/>
            </a:xfrm>
            <a:custGeom>
              <a:avLst/>
              <a:gdLst/>
              <a:ahLst/>
              <a:rect l="l" t="t" r="r" b="b"/>
              <a:pathLst>
                <a:path w="151" h="157">
                  <a:moveTo>
                    <a:pt x="132" y="0"/>
                  </a:moveTo>
                  <a:cubicBezTo>
                    <a:pt x="127" y="0"/>
                    <a:pt x="127" y="0"/>
                    <a:pt x="127" y="0"/>
                  </a:cubicBezTo>
                  <a:cubicBezTo>
                    <a:pt x="123" y="0"/>
                    <a:pt x="123" y="0"/>
                    <a:pt x="123" y="0"/>
                  </a:cubicBezTo>
                  <a:cubicBezTo>
                    <a:pt x="113" y="0"/>
                    <a:pt x="113" y="0"/>
                    <a:pt x="113" y="0"/>
                  </a:cubicBezTo>
                  <a:cubicBezTo>
                    <a:pt x="109" y="0"/>
                    <a:pt x="108" y="1"/>
                    <a:pt x="108" y="2"/>
                  </a:cubicBezTo>
                  <a:cubicBezTo>
                    <a:pt x="108" y="5"/>
                    <a:pt x="110" y="5"/>
                    <a:pt x="112" y="6"/>
                  </a:cubicBezTo>
                  <a:cubicBezTo>
                    <a:pt x="113" y="6"/>
                    <a:pt x="115" y="6"/>
                    <a:pt x="115" y="10"/>
                  </a:cubicBezTo>
                  <a:cubicBezTo>
                    <a:pt x="115" y="13"/>
                    <a:pt x="114" y="16"/>
                    <a:pt x="111" y="20"/>
                  </a:cubicBezTo>
                  <a:cubicBezTo>
                    <a:pt x="108" y="26"/>
                    <a:pt x="85" y="65"/>
                    <a:pt x="79" y="77"/>
                  </a:cubicBezTo>
                  <a:cubicBezTo>
                    <a:pt x="72" y="66"/>
                    <a:pt x="46" y="21"/>
                    <a:pt x="43" y="15"/>
                  </a:cubicBezTo>
                  <a:cubicBezTo>
                    <a:pt x="41" y="12"/>
                    <a:pt x="40" y="10"/>
                    <a:pt x="40" y="8"/>
                  </a:cubicBezTo>
                  <a:cubicBezTo>
                    <a:pt x="40" y="7"/>
                    <a:pt x="41" y="6"/>
                    <a:pt x="42" y="6"/>
                  </a:cubicBezTo>
                  <a:cubicBezTo>
                    <a:pt x="42" y="6"/>
                    <a:pt x="43" y="5"/>
                    <a:pt x="43" y="5"/>
                  </a:cubicBezTo>
                  <a:cubicBezTo>
                    <a:pt x="44" y="5"/>
                    <a:pt x="46" y="4"/>
                    <a:pt x="46" y="3"/>
                  </a:cubicBezTo>
                  <a:cubicBezTo>
                    <a:pt x="46" y="1"/>
                    <a:pt x="44" y="0"/>
                    <a:pt x="42" y="0"/>
                  </a:cubicBezTo>
                  <a:cubicBezTo>
                    <a:pt x="27" y="0"/>
                    <a:pt x="27" y="0"/>
                    <a:pt x="27" y="0"/>
                  </a:cubicBezTo>
                  <a:cubicBezTo>
                    <a:pt x="24" y="0"/>
                    <a:pt x="24" y="0"/>
                    <a:pt x="24" y="0"/>
                  </a:cubicBezTo>
                  <a:cubicBezTo>
                    <a:pt x="20" y="0"/>
                    <a:pt x="20" y="0"/>
                    <a:pt x="20" y="0"/>
                  </a:cubicBezTo>
                  <a:cubicBezTo>
                    <a:pt x="4" y="0"/>
                    <a:pt x="4" y="0"/>
                    <a:pt x="4" y="0"/>
                  </a:cubicBezTo>
                  <a:cubicBezTo>
                    <a:pt x="0" y="0"/>
                    <a:pt x="0" y="2"/>
                    <a:pt x="0" y="3"/>
                  </a:cubicBezTo>
                  <a:cubicBezTo>
                    <a:pt x="0" y="4"/>
                    <a:pt x="1" y="6"/>
                    <a:pt x="4" y="6"/>
                  </a:cubicBezTo>
                  <a:cubicBezTo>
                    <a:pt x="5" y="6"/>
                    <a:pt x="9" y="7"/>
                    <a:pt x="12" y="9"/>
                  </a:cubicBezTo>
                  <a:cubicBezTo>
                    <a:pt x="16" y="11"/>
                    <a:pt x="21" y="17"/>
                    <a:pt x="25" y="23"/>
                  </a:cubicBezTo>
                  <a:cubicBezTo>
                    <a:pt x="32" y="34"/>
                    <a:pt x="60" y="79"/>
                    <a:pt x="61" y="82"/>
                  </a:cubicBezTo>
                  <a:cubicBezTo>
                    <a:pt x="64" y="88"/>
                    <a:pt x="65" y="92"/>
                    <a:pt x="65" y="103"/>
                  </a:cubicBezTo>
                  <a:cubicBezTo>
                    <a:pt x="65" y="120"/>
                    <a:pt x="65" y="120"/>
                    <a:pt x="65" y="120"/>
                  </a:cubicBezTo>
                  <a:cubicBezTo>
                    <a:pt x="65" y="141"/>
                    <a:pt x="65" y="141"/>
                    <a:pt x="65" y="141"/>
                  </a:cubicBezTo>
                  <a:cubicBezTo>
                    <a:pt x="65" y="145"/>
                    <a:pt x="63" y="150"/>
                    <a:pt x="60" y="150"/>
                  </a:cubicBezTo>
                  <a:cubicBezTo>
                    <a:pt x="54" y="151"/>
                    <a:pt x="54" y="151"/>
                    <a:pt x="54" y="151"/>
                  </a:cubicBezTo>
                  <a:cubicBezTo>
                    <a:pt x="52" y="151"/>
                    <a:pt x="51" y="153"/>
                    <a:pt x="51" y="154"/>
                  </a:cubicBezTo>
                  <a:cubicBezTo>
                    <a:pt x="51" y="157"/>
                    <a:pt x="54" y="157"/>
                    <a:pt x="56" y="157"/>
                  </a:cubicBezTo>
                  <a:cubicBezTo>
                    <a:pt x="72" y="157"/>
                    <a:pt x="72" y="157"/>
                    <a:pt x="72" y="157"/>
                  </a:cubicBezTo>
                  <a:cubicBezTo>
                    <a:pt x="76" y="157"/>
                    <a:pt x="76" y="157"/>
                    <a:pt x="76" y="157"/>
                  </a:cubicBezTo>
                  <a:cubicBezTo>
                    <a:pt x="78" y="157"/>
                    <a:pt x="78" y="157"/>
                    <a:pt x="78" y="157"/>
                  </a:cubicBezTo>
                  <a:cubicBezTo>
                    <a:pt x="101" y="157"/>
                    <a:pt x="101" y="157"/>
                    <a:pt x="101" y="157"/>
                  </a:cubicBezTo>
                  <a:cubicBezTo>
                    <a:pt x="105" y="157"/>
                    <a:pt x="105" y="155"/>
                    <a:pt x="105" y="154"/>
                  </a:cubicBezTo>
                  <a:cubicBezTo>
                    <a:pt x="105" y="153"/>
                    <a:pt x="104" y="151"/>
                    <a:pt x="102" y="151"/>
                  </a:cubicBezTo>
                  <a:cubicBezTo>
                    <a:pt x="93" y="150"/>
                    <a:pt x="93" y="150"/>
                    <a:pt x="93" y="150"/>
                  </a:cubicBezTo>
                  <a:cubicBezTo>
                    <a:pt x="89" y="150"/>
                    <a:pt x="87" y="147"/>
                    <a:pt x="86" y="141"/>
                  </a:cubicBezTo>
                  <a:cubicBezTo>
                    <a:pt x="86" y="120"/>
                    <a:pt x="86" y="120"/>
                    <a:pt x="86" y="120"/>
                  </a:cubicBezTo>
                  <a:cubicBezTo>
                    <a:pt x="86" y="103"/>
                    <a:pt x="86" y="103"/>
                    <a:pt x="86" y="103"/>
                  </a:cubicBezTo>
                  <a:cubicBezTo>
                    <a:pt x="86" y="96"/>
                    <a:pt x="86" y="90"/>
                    <a:pt x="89" y="83"/>
                  </a:cubicBezTo>
                  <a:cubicBezTo>
                    <a:pt x="92" y="75"/>
                    <a:pt x="121" y="27"/>
                    <a:pt x="127" y="18"/>
                  </a:cubicBezTo>
                  <a:cubicBezTo>
                    <a:pt x="132" y="13"/>
                    <a:pt x="134" y="10"/>
                    <a:pt x="138" y="8"/>
                  </a:cubicBezTo>
                  <a:cubicBezTo>
                    <a:pt x="141" y="6"/>
                    <a:pt x="144" y="6"/>
                    <a:pt x="146" y="6"/>
                  </a:cubicBezTo>
                  <a:cubicBezTo>
                    <a:pt x="150" y="6"/>
                    <a:pt x="151" y="4"/>
                    <a:pt x="151" y="2"/>
                  </a:cubicBezTo>
                  <a:cubicBezTo>
                    <a:pt x="151" y="1"/>
                    <a:pt x="150" y="0"/>
                    <a:pt x="146" y="0"/>
                  </a:cubicBezTo>
                  <a:lnTo>
                    <a:pt x="132" y="0"/>
                  </a:lnTo>
                  <a:close/>
                </a:path>
              </a:pathLst>
            </a:custGeom>
            <a:solidFill>
              <a:srgbClr val="ffffff">
                <a:alpha val="50000"/>
              </a:srgbClr>
            </a:solidFill>
            <a:ln>
              <a:noFill/>
            </a:ln>
          </p:spPr>
          <p:style>
            <a:lnRef idx="0"/>
            <a:fillRef idx="0"/>
            <a:effectRef idx="0"/>
            <a:fontRef idx="minor"/>
          </p:style>
        </p:sp>
        <p:sp>
          <p:nvSpPr>
            <p:cNvPr id="173" name="CustomShape 17"/>
            <p:cNvSpPr/>
            <p:nvPr/>
          </p:nvSpPr>
          <p:spPr>
            <a:xfrm>
              <a:off x="1000800" y="903600"/>
              <a:ext cx="39960" cy="39960"/>
            </a:xfrm>
            <a:custGeom>
              <a:avLst/>
              <a:gdLst/>
              <a:ahLst/>
              <a:rect l="l" t="t" r="r" b="b"/>
              <a:pathLst>
                <a:path w="164" h="163">
                  <a:moveTo>
                    <a:pt x="0" y="81"/>
                  </a:moveTo>
                  <a:cubicBezTo>
                    <a:pt x="0" y="121"/>
                    <a:pt x="26" y="163"/>
                    <a:pt x="81" y="163"/>
                  </a:cubicBezTo>
                  <a:cubicBezTo>
                    <a:pt x="129" y="163"/>
                    <a:pt x="164" y="127"/>
                    <a:pt x="164" y="78"/>
                  </a:cubicBezTo>
                  <a:cubicBezTo>
                    <a:pt x="164" y="31"/>
                    <a:pt x="131" y="0"/>
                    <a:pt x="82" y="0"/>
                  </a:cubicBezTo>
                  <a:cubicBezTo>
                    <a:pt x="23" y="0"/>
                    <a:pt x="0" y="50"/>
                    <a:pt x="0" y="81"/>
                  </a:cubicBezTo>
                  <a:moveTo>
                    <a:pt x="23" y="76"/>
                  </a:moveTo>
                  <a:cubicBezTo>
                    <a:pt x="23" y="35"/>
                    <a:pt x="45" y="10"/>
                    <a:pt x="81" y="10"/>
                  </a:cubicBezTo>
                  <a:cubicBezTo>
                    <a:pt x="110" y="10"/>
                    <a:pt x="142" y="33"/>
                    <a:pt x="142" y="84"/>
                  </a:cubicBezTo>
                  <a:cubicBezTo>
                    <a:pt x="142" y="149"/>
                    <a:pt x="96" y="152"/>
                    <a:pt x="87" y="152"/>
                  </a:cubicBezTo>
                  <a:cubicBezTo>
                    <a:pt x="49" y="152"/>
                    <a:pt x="23" y="121"/>
                    <a:pt x="23" y="76"/>
                  </a:cubicBezTo>
                </a:path>
              </a:pathLst>
            </a:custGeom>
            <a:solidFill>
              <a:srgbClr val="ffffff">
                <a:alpha val="50000"/>
              </a:srgbClr>
            </a:solidFill>
            <a:ln>
              <a:noFill/>
            </a:ln>
          </p:spPr>
          <p:style>
            <a:lnRef idx="0"/>
            <a:fillRef idx="0"/>
            <a:effectRef idx="0"/>
            <a:fontRef idx="minor"/>
          </p:style>
        </p:sp>
        <p:sp>
          <p:nvSpPr>
            <p:cNvPr id="174" name="CustomShape 18"/>
            <p:cNvSpPr/>
            <p:nvPr/>
          </p:nvSpPr>
          <p:spPr>
            <a:xfrm>
              <a:off x="1046520" y="903960"/>
              <a:ext cx="21960" cy="38880"/>
            </a:xfrm>
            <a:custGeom>
              <a:avLst/>
              <a:gdLst/>
              <a:ahLst/>
              <a:rect l="l" t="t" r="r" b="b"/>
              <a:pathLst>
                <a:path w="92" h="159">
                  <a:moveTo>
                    <a:pt x="87" y="1"/>
                  </a:moveTo>
                  <a:cubicBezTo>
                    <a:pt x="86" y="1"/>
                    <a:pt x="86" y="1"/>
                    <a:pt x="86" y="1"/>
                  </a:cubicBezTo>
                  <a:cubicBezTo>
                    <a:pt x="80" y="2"/>
                    <a:pt x="80" y="2"/>
                    <a:pt x="80" y="2"/>
                  </a:cubicBezTo>
                  <a:cubicBezTo>
                    <a:pt x="78" y="2"/>
                    <a:pt x="78" y="2"/>
                    <a:pt x="78" y="2"/>
                  </a:cubicBezTo>
                  <a:cubicBezTo>
                    <a:pt x="78" y="2"/>
                    <a:pt x="28" y="2"/>
                    <a:pt x="28" y="2"/>
                  </a:cubicBezTo>
                  <a:cubicBezTo>
                    <a:pt x="25" y="2"/>
                    <a:pt x="25" y="2"/>
                    <a:pt x="25" y="2"/>
                  </a:cubicBezTo>
                  <a:cubicBezTo>
                    <a:pt x="4" y="2"/>
                    <a:pt x="4" y="2"/>
                    <a:pt x="4" y="2"/>
                  </a:cubicBezTo>
                  <a:cubicBezTo>
                    <a:pt x="3" y="2"/>
                    <a:pt x="0" y="2"/>
                    <a:pt x="0" y="5"/>
                  </a:cubicBezTo>
                  <a:cubicBezTo>
                    <a:pt x="0" y="6"/>
                    <a:pt x="1" y="8"/>
                    <a:pt x="3" y="8"/>
                  </a:cubicBezTo>
                  <a:cubicBezTo>
                    <a:pt x="9" y="8"/>
                    <a:pt x="9" y="8"/>
                    <a:pt x="9" y="8"/>
                  </a:cubicBezTo>
                  <a:cubicBezTo>
                    <a:pt x="15" y="9"/>
                    <a:pt x="17" y="12"/>
                    <a:pt x="17" y="18"/>
                  </a:cubicBezTo>
                  <a:cubicBezTo>
                    <a:pt x="17" y="18"/>
                    <a:pt x="17" y="62"/>
                    <a:pt x="17" y="62"/>
                  </a:cubicBezTo>
                  <a:cubicBezTo>
                    <a:pt x="17" y="98"/>
                    <a:pt x="17" y="98"/>
                    <a:pt x="17" y="98"/>
                  </a:cubicBezTo>
                  <a:cubicBezTo>
                    <a:pt x="17" y="118"/>
                    <a:pt x="17" y="134"/>
                    <a:pt x="16" y="143"/>
                  </a:cubicBezTo>
                  <a:cubicBezTo>
                    <a:pt x="16" y="149"/>
                    <a:pt x="15" y="152"/>
                    <a:pt x="12" y="152"/>
                  </a:cubicBezTo>
                  <a:cubicBezTo>
                    <a:pt x="12" y="152"/>
                    <a:pt x="6" y="153"/>
                    <a:pt x="6" y="153"/>
                  </a:cubicBezTo>
                  <a:cubicBezTo>
                    <a:pt x="4" y="153"/>
                    <a:pt x="3" y="155"/>
                    <a:pt x="3" y="156"/>
                  </a:cubicBezTo>
                  <a:cubicBezTo>
                    <a:pt x="3" y="159"/>
                    <a:pt x="6" y="159"/>
                    <a:pt x="8" y="159"/>
                  </a:cubicBezTo>
                  <a:cubicBezTo>
                    <a:pt x="24" y="159"/>
                    <a:pt x="24" y="159"/>
                    <a:pt x="24" y="159"/>
                  </a:cubicBezTo>
                  <a:cubicBezTo>
                    <a:pt x="28" y="159"/>
                    <a:pt x="28" y="159"/>
                    <a:pt x="28" y="159"/>
                  </a:cubicBezTo>
                  <a:cubicBezTo>
                    <a:pt x="30" y="159"/>
                    <a:pt x="30" y="159"/>
                    <a:pt x="30" y="159"/>
                  </a:cubicBezTo>
                  <a:cubicBezTo>
                    <a:pt x="53" y="159"/>
                    <a:pt x="53" y="159"/>
                    <a:pt x="53" y="159"/>
                  </a:cubicBezTo>
                  <a:cubicBezTo>
                    <a:pt x="57" y="159"/>
                    <a:pt x="58" y="157"/>
                    <a:pt x="58" y="156"/>
                  </a:cubicBezTo>
                  <a:cubicBezTo>
                    <a:pt x="58" y="155"/>
                    <a:pt x="57" y="153"/>
                    <a:pt x="54" y="153"/>
                  </a:cubicBezTo>
                  <a:cubicBezTo>
                    <a:pt x="45" y="152"/>
                    <a:pt x="45" y="152"/>
                    <a:pt x="45" y="152"/>
                  </a:cubicBezTo>
                  <a:cubicBezTo>
                    <a:pt x="41" y="152"/>
                    <a:pt x="39" y="149"/>
                    <a:pt x="39" y="143"/>
                  </a:cubicBezTo>
                  <a:cubicBezTo>
                    <a:pt x="38" y="134"/>
                    <a:pt x="38" y="118"/>
                    <a:pt x="38" y="98"/>
                  </a:cubicBezTo>
                  <a:cubicBezTo>
                    <a:pt x="38" y="81"/>
                    <a:pt x="38" y="81"/>
                    <a:pt x="38" y="81"/>
                  </a:cubicBezTo>
                  <a:cubicBezTo>
                    <a:pt x="45" y="81"/>
                    <a:pt x="64" y="81"/>
                    <a:pt x="68" y="81"/>
                  </a:cubicBezTo>
                  <a:cubicBezTo>
                    <a:pt x="74" y="82"/>
                    <a:pt x="77" y="85"/>
                    <a:pt x="78" y="88"/>
                  </a:cubicBezTo>
                  <a:cubicBezTo>
                    <a:pt x="79" y="94"/>
                    <a:pt x="79" y="94"/>
                    <a:pt x="79" y="94"/>
                  </a:cubicBezTo>
                  <a:cubicBezTo>
                    <a:pt x="79" y="95"/>
                    <a:pt x="79" y="95"/>
                    <a:pt x="79" y="95"/>
                  </a:cubicBezTo>
                  <a:cubicBezTo>
                    <a:pt x="79" y="97"/>
                    <a:pt x="80" y="98"/>
                    <a:pt x="82" y="98"/>
                  </a:cubicBezTo>
                  <a:cubicBezTo>
                    <a:pt x="85" y="98"/>
                    <a:pt x="85" y="94"/>
                    <a:pt x="85" y="92"/>
                  </a:cubicBezTo>
                  <a:cubicBezTo>
                    <a:pt x="85" y="79"/>
                    <a:pt x="85" y="79"/>
                    <a:pt x="85" y="79"/>
                  </a:cubicBezTo>
                  <a:cubicBezTo>
                    <a:pt x="87" y="67"/>
                    <a:pt x="87" y="67"/>
                    <a:pt x="87" y="67"/>
                  </a:cubicBezTo>
                  <a:cubicBezTo>
                    <a:pt x="87" y="64"/>
                    <a:pt x="85" y="64"/>
                    <a:pt x="85" y="64"/>
                  </a:cubicBezTo>
                  <a:cubicBezTo>
                    <a:pt x="83" y="64"/>
                    <a:pt x="82" y="65"/>
                    <a:pt x="81" y="66"/>
                  </a:cubicBezTo>
                  <a:cubicBezTo>
                    <a:pt x="80" y="69"/>
                    <a:pt x="78" y="69"/>
                    <a:pt x="73" y="70"/>
                  </a:cubicBezTo>
                  <a:cubicBezTo>
                    <a:pt x="64" y="70"/>
                    <a:pt x="64" y="70"/>
                    <a:pt x="64" y="70"/>
                  </a:cubicBezTo>
                  <a:cubicBezTo>
                    <a:pt x="38" y="70"/>
                    <a:pt x="38" y="70"/>
                    <a:pt x="38" y="70"/>
                  </a:cubicBezTo>
                  <a:cubicBezTo>
                    <a:pt x="38" y="14"/>
                    <a:pt x="38" y="14"/>
                    <a:pt x="38" y="14"/>
                  </a:cubicBezTo>
                  <a:cubicBezTo>
                    <a:pt x="38" y="13"/>
                    <a:pt x="69" y="14"/>
                    <a:pt x="69" y="14"/>
                  </a:cubicBezTo>
                  <a:cubicBezTo>
                    <a:pt x="77" y="14"/>
                    <a:pt x="81" y="17"/>
                    <a:pt x="82" y="19"/>
                  </a:cubicBezTo>
                  <a:cubicBezTo>
                    <a:pt x="82" y="19"/>
                    <a:pt x="84" y="26"/>
                    <a:pt x="84" y="26"/>
                  </a:cubicBezTo>
                  <a:cubicBezTo>
                    <a:pt x="84" y="30"/>
                    <a:pt x="86" y="30"/>
                    <a:pt x="87" y="30"/>
                  </a:cubicBezTo>
                  <a:cubicBezTo>
                    <a:pt x="88" y="30"/>
                    <a:pt x="89" y="30"/>
                    <a:pt x="90" y="27"/>
                  </a:cubicBezTo>
                  <a:cubicBezTo>
                    <a:pt x="90" y="27"/>
                    <a:pt x="91" y="17"/>
                    <a:pt x="91" y="17"/>
                  </a:cubicBezTo>
                  <a:cubicBezTo>
                    <a:pt x="91" y="13"/>
                    <a:pt x="91" y="13"/>
                    <a:pt x="91" y="13"/>
                  </a:cubicBezTo>
                  <a:cubicBezTo>
                    <a:pt x="92" y="6"/>
                    <a:pt x="92" y="6"/>
                    <a:pt x="92" y="6"/>
                  </a:cubicBezTo>
                  <a:cubicBezTo>
                    <a:pt x="92" y="3"/>
                    <a:pt x="92" y="3"/>
                    <a:pt x="92" y="3"/>
                  </a:cubicBezTo>
                  <a:cubicBezTo>
                    <a:pt x="92" y="1"/>
                    <a:pt x="91" y="0"/>
                    <a:pt x="90" y="0"/>
                  </a:cubicBezTo>
                  <a:lnTo>
                    <a:pt x="87" y="1"/>
                  </a:lnTo>
                  <a:close/>
                </a:path>
              </a:pathLst>
            </a:custGeom>
            <a:solidFill>
              <a:srgbClr val="ffffff">
                <a:alpha val="50000"/>
              </a:srgbClr>
            </a:solidFill>
            <a:ln>
              <a:noFill/>
            </a:ln>
          </p:spPr>
          <p:style>
            <a:lnRef idx="0"/>
            <a:fillRef idx="0"/>
            <a:effectRef idx="0"/>
            <a:fontRef idx="minor"/>
          </p:style>
        </p:sp>
        <p:sp>
          <p:nvSpPr>
            <p:cNvPr id="175" name="CustomShape 19"/>
            <p:cNvSpPr/>
            <p:nvPr/>
          </p:nvSpPr>
          <p:spPr>
            <a:xfrm>
              <a:off x="523080" y="973440"/>
              <a:ext cx="542520" cy="2160"/>
            </a:xfrm>
            <a:prstGeom prst="rect">
              <a:avLst/>
            </a:prstGeom>
            <a:solidFill>
              <a:srgbClr val="ffffff">
                <a:alpha val="50000"/>
              </a:srgbClr>
            </a:solidFill>
            <a:ln>
              <a:noFill/>
            </a:ln>
          </p:spPr>
          <p:style>
            <a:lnRef idx="0"/>
            <a:fillRef idx="0"/>
            <a:effectRef idx="0"/>
            <a:fontRef idx="minor"/>
          </p:style>
        </p:sp>
        <p:sp>
          <p:nvSpPr>
            <p:cNvPr id="176" name="CustomShape 20"/>
            <p:cNvSpPr/>
            <p:nvPr/>
          </p:nvSpPr>
          <p:spPr>
            <a:xfrm>
              <a:off x="516960" y="1004040"/>
              <a:ext cx="81000" cy="61200"/>
            </a:xfrm>
            <a:custGeom>
              <a:avLst/>
              <a:gdLst/>
              <a:ahLst/>
              <a:rect l="l" t="t" r="r" b="b"/>
              <a:pathLst>
                <a:path w="327" h="247">
                  <a:moveTo>
                    <a:pt x="245" y="8"/>
                  </a:moveTo>
                  <a:cubicBezTo>
                    <a:pt x="245" y="8"/>
                    <a:pt x="167" y="171"/>
                    <a:pt x="159" y="186"/>
                  </a:cubicBezTo>
                  <a:cubicBezTo>
                    <a:pt x="158" y="183"/>
                    <a:pt x="74" y="10"/>
                    <a:pt x="74" y="10"/>
                  </a:cubicBezTo>
                  <a:cubicBezTo>
                    <a:pt x="70" y="2"/>
                    <a:pt x="68" y="0"/>
                    <a:pt x="65" y="0"/>
                  </a:cubicBezTo>
                  <a:cubicBezTo>
                    <a:pt x="63" y="0"/>
                    <a:pt x="60" y="1"/>
                    <a:pt x="59" y="8"/>
                  </a:cubicBezTo>
                  <a:cubicBezTo>
                    <a:pt x="27" y="214"/>
                    <a:pt x="27" y="214"/>
                    <a:pt x="27" y="214"/>
                  </a:cubicBezTo>
                  <a:cubicBezTo>
                    <a:pt x="26" y="226"/>
                    <a:pt x="23" y="237"/>
                    <a:pt x="15" y="238"/>
                  </a:cubicBezTo>
                  <a:cubicBezTo>
                    <a:pt x="15" y="238"/>
                    <a:pt x="6" y="239"/>
                    <a:pt x="6" y="239"/>
                  </a:cubicBezTo>
                  <a:cubicBezTo>
                    <a:pt x="4" y="239"/>
                    <a:pt x="0" y="239"/>
                    <a:pt x="0" y="242"/>
                  </a:cubicBezTo>
                  <a:cubicBezTo>
                    <a:pt x="0" y="247"/>
                    <a:pt x="5" y="247"/>
                    <a:pt x="6" y="247"/>
                  </a:cubicBezTo>
                  <a:cubicBezTo>
                    <a:pt x="26" y="246"/>
                    <a:pt x="26" y="246"/>
                    <a:pt x="26" y="246"/>
                  </a:cubicBezTo>
                  <a:cubicBezTo>
                    <a:pt x="38" y="246"/>
                    <a:pt x="38" y="246"/>
                    <a:pt x="38" y="246"/>
                  </a:cubicBezTo>
                  <a:cubicBezTo>
                    <a:pt x="48" y="246"/>
                    <a:pt x="48" y="246"/>
                    <a:pt x="48" y="246"/>
                  </a:cubicBezTo>
                  <a:cubicBezTo>
                    <a:pt x="71" y="247"/>
                    <a:pt x="71" y="247"/>
                    <a:pt x="71" y="247"/>
                  </a:cubicBezTo>
                  <a:cubicBezTo>
                    <a:pt x="75" y="247"/>
                    <a:pt x="79" y="246"/>
                    <a:pt x="79" y="242"/>
                  </a:cubicBezTo>
                  <a:cubicBezTo>
                    <a:pt x="79" y="240"/>
                    <a:pt x="77" y="239"/>
                    <a:pt x="74" y="239"/>
                  </a:cubicBezTo>
                  <a:cubicBezTo>
                    <a:pt x="61" y="238"/>
                    <a:pt x="61" y="238"/>
                    <a:pt x="61" y="238"/>
                  </a:cubicBezTo>
                  <a:cubicBezTo>
                    <a:pt x="55" y="236"/>
                    <a:pt x="52" y="233"/>
                    <a:pt x="52" y="228"/>
                  </a:cubicBezTo>
                  <a:cubicBezTo>
                    <a:pt x="53" y="214"/>
                    <a:pt x="53" y="214"/>
                    <a:pt x="53" y="214"/>
                  </a:cubicBezTo>
                  <a:cubicBezTo>
                    <a:pt x="53" y="214"/>
                    <a:pt x="67" y="104"/>
                    <a:pt x="69" y="90"/>
                  </a:cubicBezTo>
                  <a:cubicBezTo>
                    <a:pt x="71" y="94"/>
                    <a:pt x="84" y="121"/>
                    <a:pt x="84" y="121"/>
                  </a:cubicBezTo>
                  <a:cubicBezTo>
                    <a:pt x="102" y="158"/>
                    <a:pt x="102" y="158"/>
                    <a:pt x="102" y="158"/>
                  </a:cubicBezTo>
                  <a:cubicBezTo>
                    <a:pt x="105" y="167"/>
                    <a:pt x="130" y="215"/>
                    <a:pt x="138" y="230"/>
                  </a:cubicBezTo>
                  <a:cubicBezTo>
                    <a:pt x="139" y="232"/>
                    <a:pt x="139" y="232"/>
                    <a:pt x="139" y="232"/>
                  </a:cubicBezTo>
                  <a:cubicBezTo>
                    <a:pt x="144" y="241"/>
                    <a:pt x="147" y="246"/>
                    <a:pt x="150" y="246"/>
                  </a:cubicBezTo>
                  <a:cubicBezTo>
                    <a:pt x="153" y="246"/>
                    <a:pt x="155" y="243"/>
                    <a:pt x="162" y="228"/>
                  </a:cubicBezTo>
                  <a:cubicBezTo>
                    <a:pt x="162" y="228"/>
                    <a:pt x="231" y="85"/>
                    <a:pt x="231" y="85"/>
                  </a:cubicBezTo>
                  <a:cubicBezTo>
                    <a:pt x="231" y="86"/>
                    <a:pt x="250" y="223"/>
                    <a:pt x="250" y="223"/>
                  </a:cubicBezTo>
                  <a:cubicBezTo>
                    <a:pt x="250" y="226"/>
                    <a:pt x="250" y="228"/>
                    <a:pt x="250" y="230"/>
                  </a:cubicBezTo>
                  <a:cubicBezTo>
                    <a:pt x="250" y="234"/>
                    <a:pt x="249" y="236"/>
                    <a:pt x="248" y="236"/>
                  </a:cubicBezTo>
                  <a:cubicBezTo>
                    <a:pt x="246" y="237"/>
                    <a:pt x="244" y="238"/>
                    <a:pt x="244" y="240"/>
                  </a:cubicBezTo>
                  <a:cubicBezTo>
                    <a:pt x="244" y="243"/>
                    <a:pt x="248" y="244"/>
                    <a:pt x="254" y="245"/>
                  </a:cubicBezTo>
                  <a:cubicBezTo>
                    <a:pt x="267" y="246"/>
                    <a:pt x="310" y="247"/>
                    <a:pt x="318" y="247"/>
                  </a:cubicBezTo>
                  <a:cubicBezTo>
                    <a:pt x="324" y="247"/>
                    <a:pt x="327" y="245"/>
                    <a:pt x="327" y="242"/>
                  </a:cubicBezTo>
                  <a:cubicBezTo>
                    <a:pt x="327" y="239"/>
                    <a:pt x="323" y="239"/>
                    <a:pt x="322" y="239"/>
                  </a:cubicBezTo>
                  <a:cubicBezTo>
                    <a:pt x="317" y="239"/>
                    <a:pt x="311" y="239"/>
                    <a:pt x="302" y="236"/>
                  </a:cubicBezTo>
                  <a:cubicBezTo>
                    <a:pt x="293" y="233"/>
                    <a:pt x="290" y="224"/>
                    <a:pt x="287" y="205"/>
                  </a:cubicBezTo>
                  <a:cubicBezTo>
                    <a:pt x="259" y="10"/>
                    <a:pt x="259" y="10"/>
                    <a:pt x="259" y="10"/>
                  </a:cubicBezTo>
                  <a:cubicBezTo>
                    <a:pt x="258" y="3"/>
                    <a:pt x="256" y="0"/>
                    <a:pt x="252" y="0"/>
                  </a:cubicBezTo>
                  <a:cubicBezTo>
                    <a:pt x="249" y="0"/>
                    <a:pt x="247" y="3"/>
                    <a:pt x="245" y="8"/>
                  </a:cubicBezTo>
                </a:path>
              </a:pathLst>
            </a:custGeom>
            <a:solidFill>
              <a:srgbClr val="ffffff">
                <a:alpha val="50000"/>
              </a:srgbClr>
            </a:solidFill>
            <a:ln>
              <a:noFill/>
            </a:ln>
          </p:spPr>
          <p:style>
            <a:lnRef idx="0"/>
            <a:fillRef idx="0"/>
            <a:effectRef idx="0"/>
            <a:fontRef idx="minor"/>
          </p:style>
        </p:sp>
        <p:sp>
          <p:nvSpPr>
            <p:cNvPr id="177" name="CustomShape 21"/>
            <p:cNvSpPr/>
            <p:nvPr/>
          </p:nvSpPr>
          <p:spPr>
            <a:xfrm>
              <a:off x="602640" y="1005120"/>
              <a:ext cx="39240" cy="60120"/>
            </a:xfrm>
            <a:custGeom>
              <a:avLst/>
              <a:gdLst/>
              <a:ahLst/>
              <a:rect l="l" t="t" r="r" b="b"/>
              <a:pathLst>
                <a:path w="161" h="243">
                  <a:moveTo>
                    <a:pt x="147" y="1"/>
                  </a:moveTo>
                  <a:cubicBezTo>
                    <a:pt x="146" y="1"/>
                    <a:pt x="146" y="1"/>
                    <a:pt x="146" y="1"/>
                  </a:cubicBezTo>
                  <a:cubicBezTo>
                    <a:pt x="132" y="3"/>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8"/>
                    <a:pt x="27" y="233"/>
                    <a:pt x="22" y="234"/>
                  </a:cubicBezTo>
                  <a:cubicBezTo>
                    <a:pt x="11" y="235"/>
                    <a:pt x="11" y="235"/>
                    <a:pt x="11" y="235"/>
                  </a:cubicBezTo>
                  <a:cubicBezTo>
                    <a:pt x="8" y="235"/>
                    <a:pt x="5" y="236"/>
                    <a:pt x="5" y="239"/>
                  </a:cubicBezTo>
                  <a:cubicBezTo>
                    <a:pt x="5" y="241"/>
                    <a:pt x="7" y="243"/>
                    <a:pt x="12" y="243"/>
                  </a:cubicBezTo>
                  <a:cubicBezTo>
                    <a:pt x="34" y="242"/>
                    <a:pt x="34" y="242"/>
                    <a:pt x="34" y="242"/>
                  </a:cubicBezTo>
                  <a:cubicBezTo>
                    <a:pt x="52"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6" y="136"/>
                    <a:pt x="137" y="144"/>
                    <a:pt x="137" y="144"/>
                  </a:cubicBezTo>
                  <a:cubicBezTo>
                    <a:pt x="137" y="147"/>
                    <a:pt x="137" y="147"/>
                    <a:pt x="137" y="147"/>
                  </a:cubicBezTo>
                  <a:cubicBezTo>
                    <a:pt x="137" y="149"/>
                    <a:pt x="139" y="150"/>
                    <a:pt x="141" y="150"/>
                  </a:cubicBezTo>
                  <a:cubicBezTo>
                    <a:pt x="145" y="150"/>
                    <a:pt x="145" y="146"/>
                    <a:pt x="145" y="144"/>
                  </a:cubicBezTo>
                  <a:cubicBezTo>
                    <a:pt x="145" y="134"/>
                    <a:pt x="145" y="134"/>
                    <a:pt x="145" y="134"/>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4" y="96"/>
                    <a:pt x="142" y="98"/>
                    <a:pt x="140" y="100"/>
                  </a:cubicBezTo>
                  <a:cubicBezTo>
                    <a:pt x="137" y="104"/>
                    <a:pt x="133" y="104"/>
                    <a:pt x="125" y="105"/>
                  </a:cubicBezTo>
                  <a:cubicBezTo>
                    <a:pt x="120" y="105"/>
                    <a:pt x="103"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3"/>
                    <a:pt x="153" y="0"/>
                    <a:pt x="151" y="0"/>
                  </a:cubicBezTo>
                  <a:lnTo>
                    <a:pt x="147" y="1"/>
                  </a:lnTo>
                  <a:close/>
                </a:path>
              </a:pathLst>
            </a:custGeom>
            <a:solidFill>
              <a:srgbClr val="ffffff">
                <a:alpha val="50000"/>
              </a:srgbClr>
            </a:solidFill>
            <a:ln>
              <a:noFill/>
            </a:ln>
          </p:spPr>
          <p:style>
            <a:lnRef idx="0"/>
            <a:fillRef idx="0"/>
            <a:effectRef idx="0"/>
            <a:fontRef idx="minor"/>
          </p:style>
        </p:sp>
        <p:sp>
          <p:nvSpPr>
            <p:cNvPr id="178" name="CustomShape 22"/>
            <p:cNvSpPr/>
            <p:nvPr/>
          </p:nvSpPr>
          <p:spPr>
            <a:xfrm>
              <a:off x="652680" y="1005480"/>
              <a:ext cx="41400" cy="59760"/>
            </a:xfrm>
            <a:custGeom>
              <a:avLst/>
              <a:gdLst/>
              <a:ahLst/>
              <a:rect l="l" t="t" r="r" b="b"/>
              <a:pathLst>
                <a:path w="167" h="241">
                  <a:moveTo>
                    <a:pt x="68" y="1"/>
                  </a:moveTo>
                  <a:cubicBezTo>
                    <a:pt x="51" y="1"/>
                    <a:pt x="51" y="1"/>
                    <a:pt x="51" y="1"/>
                  </a:cubicBezTo>
                  <a:cubicBezTo>
                    <a:pt x="35" y="1"/>
                    <a:pt x="35" y="1"/>
                    <a:pt x="35" y="1"/>
                  </a:cubicBezTo>
                  <a:cubicBezTo>
                    <a:pt x="8" y="0"/>
                    <a:pt x="8" y="0"/>
                    <a:pt x="8" y="0"/>
                  </a:cubicBezTo>
                  <a:cubicBezTo>
                    <a:pt x="4" y="0"/>
                    <a:pt x="0" y="1"/>
                    <a:pt x="0" y="4"/>
                  </a:cubicBezTo>
                  <a:cubicBezTo>
                    <a:pt x="0" y="8"/>
                    <a:pt x="5" y="8"/>
                    <a:pt x="7" y="8"/>
                  </a:cubicBezTo>
                  <a:cubicBezTo>
                    <a:pt x="17" y="9"/>
                    <a:pt x="17" y="9"/>
                    <a:pt x="17" y="9"/>
                  </a:cubicBezTo>
                  <a:cubicBezTo>
                    <a:pt x="27" y="11"/>
                    <a:pt x="29" y="16"/>
                    <a:pt x="30" y="26"/>
                  </a:cubicBezTo>
                  <a:cubicBezTo>
                    <a:pt x="30" y="36"/>
                    <a:pt x="30" y="45"/>
                    <a:pt x="30" y="93"/>
                  </a:cubicBezTo>
                  <a:cubicBezTo>
                    <a:pt x="30" y="148"/>
                    <a:pt x="30" y="148"/>
                    <a:pt x="30" y="148"/>
                  </a:cubicBezTo>
                  <a:cubicBezTo>
                    <a:pt x="30" y="177"/>
                    <a:pt x="30" y="202"/>
                    <a:pt x="29" y="215"/>
                  </a:cubicBezTo>
                  <a:cubicBezTo>
                    <a:pt x="27" y="226"/>
                    <a:pt x="26" y="231"/>
                    <a:pt x="20" y="232"/>
                  </a:cubicBezTo>
                  <a:cubicBezTo>
                    <a:pt x="20" y="232"/>
                    <a:pt x="9" y="233"/>
                    <a:pt x="9" y="233"/>
                  </a:cubicBezTo>
                  <a:cubicBezTo>
                    <a:pt x="7" y="233"/>
                    <a:pt x="3" y="234"/>
                    <a:pt x="3" y="237"/>
                  </a:cubicBezTo>
                  <a:cubicBezTo>
                    <a:pt x="3" y="240"/>
                    <a:pt x="9" y="240"/>
                    <a:pt x="10" y="240"/>
                  </a:cubicBezTo>
                  <a:cubicBezTo>
                    <a:pt x="32" y="240"/>
                    <a:pt x="32" y="240"/>
                    <a:pt x="32" y="240"/>
                  </a:cubicBezTo>
                  <a:cubicBezTo>
                    <a:pt x="32" y="240"/>
                    <a:pt x="50" y="240"/>
                    <a:pt x="50" y="240"/>
                  </a:cubicBezTo>
                  <a:cubicBezTo>
                    <a:pt x="99" y="241"/>
                    <a:pt x="99" y="241"/>
                    <a:pt x="99" y="241"/>
                  </a:cubicBezTo>
                  <a:cubicBezTo>
                    <a:pt x="142" y="241"/>
                    <a:pt x="142" y="241"/>
                    <a:pt x="142" y="241"/>
                  </a:cubicBezTo>
                  <a:cubicBezTo>
                    <a:pt x="158" y="241"/>
                    <a:pt x="160" y="240"/>
                    <a:pt x="162" y="232"/>
                  </a:cubicBezTo>
                  <a:cubicBezTo>
                    <a:pt x="165" y="223"/>
                    <a:pt x="167" y="200"/>
                    <a:pt x="167" y="196"/>
                  </a:cubicBezTo>
                  <a:cubicBezTo>
                    <a:pt x="167" y="193"/>
                    <a:pt x="167" y="190"/>
                    <a:pt x="164" y="190"/>
                  </a:cubicBezTo>
                  <a:cubicBezTo>
                    <a:pt x="160" y="190"/>
                    <a:pt x="160" y="193"/>
                    <a:pt x="160" y="195"/>
                  </a:cubicBezTo>
                  <a:cubicBezTo>
                    <a:pt x="159" y="201"/>
                    <a:pt x="155" y="210"/>
                    <a:pt x="152" y="214"/>
                  </a:cubicBezTo>
                  <a:cubicBezTo>
                    <a:pt x="144" y="222"/>
                    <a:pt x="133" y="222"/>
                    <a:pt x="115" y="222"/>
                  </a:cubicBezTo>
                  <a:cubicBezTo>
                    <a:pt x="90" y="222"/>
                    <a:pt x="83" y="220"/>
                    <a:pt x="78" y="216"/>
                  </a:cubicBezTo>
                  <a:cubicBezTo>
                    <a:pt x="71" y="210"/>
                    <a:pt x="71" y="188"/>
                    <a:pt x="71" y="148"/>
                  </a:cubicBezTo>
                  <a:cubicBezTo>
                    <a:pt x="71" y="93"/>
                    <a:pt x="71" y="93"/>
                    <a:pt x="71" y="93"/>
                  </a:cubicBezTo>
                  <a:cubicBezTo>
                    <a:pt x="71" y="45"/>
                    <a:pt x="71" y="36"/>
                    <a:pt x="72" y="26"/>
                  </a:cubicBezTo>
                  <a:cubicBezTo>
                    <a:pt x="73" y="14"/>
                    <a:pt x="75" y="10"/>
                    <a:pt x="83" y="9"/>
                  </a:cubicBezTo>
                  <a:cubicBezTo>
                    <a:pt x="95" y="8"/>
                    <a:pt x="95" y="8"/>
                    <a:pt x="95" y="8"/>
                  </a:cubicBezTo>
                  <a:cubicBezTo>
                    <a:pt x="99" y="8"/>
                    <a:pt x="102" y="7"/>
                    <a:pt x="102" y="4"/>
                  </a:cubicBezTo>
                  <a:cubicBezTo>
                    <a:pt x="102" y="1"/>
                    <a:pt x="98" y="0"/>
                    <a:pt x="94" y="0"/>
                  </a:cubicBezTo>
                  <a:lnTo>
                    <a:pt x="68" y="1"/>
                  </a:lnTo>
                  <a:close/>
                </a:path>
              </a:pathLst>
            </a:custGeom>
            <a:solidFill>
              <a:srgbClr val="ffffff">
                <a:alpha val="50000"/>
              </a:srgbClr>
            </a:solidFill>
            <a:ln>
              <a:noFill/>
            </a:ln>
          </p:spPr>
          <p:style>
            <a:lnRef idx="0"/>
            <a:fillRef idx="0"/>
            <a:effectRef idx="0"/>
            <a:fontRef idx="minor"/>
          </p:style>
        </p:sp>
        <p:sp>
          <p:nvSpPr>
            <p:cNvPr id="179" name="CustomShape 23"/>
            <p:cNvSpPr/>
            <p:nvPr/>
          </p:nvSpPr>
          <p:spPr>
            <a:xfrm>
              <a:off x="700200" y="1005480"/>
              <a:ext cx="45000" cy="59760"/>
            </a:xfrm>
            <a:custGeom>
              <a:avLst/>
              <a:gdLst/>
              <a:ahLst/>
              <a:rect l="l" t="t" r="r" b="b"/>
              <a:pathLst>
                <a:path w="183" h="241">
                  <a:moveTo>
                    <a:pt x="82" y="222"/>
                  </a:moveTo>
                  <a:cubicBezTo>
                    <a:pt x="72" y="218"/>
                    <a:pt x="72" y="213"/>
                    <a:pt x="72" y="192"/>
                  </a:cubicBezTo>
                  <a:cubicBezTo>
                    <a:pt x="72" y="118"/>
                    <a:pt x="72" y="118"/>
                    <a:pt x="72" y="118"/>
                  </a:cubicBezTo>
                  <a:cubicBezTo>
                    <a:pt x="72" y="116"/>
                    <a:pt x="72" y="116"/>
                    <a:pt x="73" y="116"/>
                  </a:cubicBezTo>
                  <a:cubicBezTo>
                    <a:pt x="86" y="117"/>
                    <a:pt x="86" y="117"/>
                    <a:pt x="86" y="117"/>
                  </a:cubicBezTo>
                  <a:cubicBezTo>
                    <a:pt x="98" y="117"/>
                    <a:pt x="105" y="119"/>
                    <a:pt x="112" y="124"/>
                  </a:cubicBezTo>
                  <a:cubicBezTo>
                    <a:pt x="112" y="124"/>
                    <a:pt x="112" y="124"/>
                    <a:pt x="112" y="124"/>
                  </a:cubicBezTo>
                  <a:cubicBezTo>
                    <a:pt x="139" y="143"/>
                    <a:pt x="142" y="174"/>
                    <a:pt x="142" y="186"/>
                  </a:cubicBezTo>
                  <a:cubicBezTo>
                    <a:pt x="142" y="224"/>
                    <a:pt x="111" y="226"/>
                    <a:pt x="105" y="226"/>
                  </a:cubicBezTo>
                  <a:cubicBezTo>
                    <a:pt x="98" y="226"/>
                    <a:pt x="91" y="225"/>
                    <a:pt x="82" y="222"/>
                  </a:cubicBezTo>
                  <a:moveTo>
                    <a:pt x="84" y="15"/>
                  </a:moveTo>
                  <a:cubicBezTo>
                    <a:pt x="112" y="15"/>
                    <a:pt x="123" y="44"/>
                    <a:pt x="123" y="63"/>
                  </a:cubicBezTo>
                  <a:cubicBezTo>
                    <a:pt x="123" y="78"/>
                    <a:pt x="118" y="89"/>
                    <a:pt x="110" y="96"/>
                  </a:cubicBezTo>
                  <a:cubicBezTo>
                    <a:pt x="105" y="101"/>
                    <a:pt x="97" y="102"/>
                    <a:pt x="88" y="102"/>
                  </a:cubicBezTo>
                  <a:cubicBezTo>
                    <a:pt x="73" y="101"/>
                    <a:pt x="73" y="101"/>
                    <a:pt x="73" y="101"/>
                  </a:cubicBezTo>
                  <a:cubicBezTo>
                    <a:pt x="72" y="101"/>
                    <a:pt x="72" y="100"/>
                    <a:pt x="72" y="98"/>
                  </a:cubicBezTo>
                  <a:cubicBezTo>
                    <a:pt x="72" y="20"/>
                    <a:pt x="72" y="20"/>
                    <a:pt x="72" y="20"/>
                  </a:cubicBezTo>
                  <a:cubicBezTo>
                    <a:pt x="72" y="17"/>
                    <a:pt x="72" y="16"/>
                    <a:pt x="74" y="16"/>
                  </a:cubicBezTo>
                  <a:cubicBezTo>
                    <a:pt x="74" y="16"/>
                    <a:pt x="84" y="15"/>
                    <a:pt x="84" y="15"/>
                  </a:cubicBezTo>
                  <a:moveTo>
                    <a:pt x="74" y="1"/>
                  </a:moveTo>
                  <a:cubicBezTo>
                    <a:pt x="51" y="1"/>
                    <a:pt x="51" y="1"/>
                    <a:pt x="51" y="1"/>
                  </a:cubicBezTo>
                  <a:cubicBezTo>
                    <a:pt x="39" y="1"/>
                    <a:pt x="39" y="1"/>
                    <a:pt x="39" y="1"/>
                  </a:cubicBezTo>
                  <a:cubicBezTo>
                    <a:pt x="8" y="0"/>
                    <a:pt x="8" y="0"/>
                    <a:pt x="8" y="0"/>
                  </a:cubicBezTo>
                  <a:cubicBezTo>
                    <a:pt x="4" y="0"/>
                    <a:pt x="0" y="1"/>
                    <a:pt x="0" y="4"/>
                  </a:cubicBezTo>
                  <a:cubicBezTo>
                    <a:pt x="0" y="8"/>
                    <a:pt x="4" y="8"/>
                    <a:pt x="6" y="8"/>
                  </a:cubicBezTo>
                  <a:cubicBezTo>
                    <a:pt x="19" y="9"/>
                    <a:pt x="19" y="9"/>
                    <a:pt x="19" y="9"/>
                  </a:cubicBezTo>
                  <a:cubicBezTo>
                    <a:pt x="29" y="11"/>
                    <a:pt x="31" y="16"/>
                    <a:pt x="32" y="26"/>
                  </a:cubicBezTo>
                  <a:cubicBezTo>
                    <a:pt x="32" y="36"/>
                    <a:pt x="32" y="45"/>
                    <a:pt x="32" y="93"/>
                  </a:cubicBezTo>
                  <a:cubicBezTo>
                    <a:pt x="32" y="148"/>
                    <a:pt x="32" y="148"/>
                    <a:pt x="32" y="148"/>
                  </a:cubicBezTo>
                  <a:cubicBezTo>
                    <a:pt x="32" y="177"/>
                    <a:pt x="32" y="202"/>
                    <a:pt x="31" y="215"/>
                  </a:cubicBezTo>
                  <a:cubicBezTo>
                    <a:pt x="29" y="224"/>
                    <a:pt x="28" y="231"/>
                    <a:pt x="22" y="232"/>
                  </a:cubicBezTo>
                  <a:cubicBezTo>
                    <a:pt x="22" y="232"/>
                    <a:pt x="11" y="233"/>
                    <a:pt x="11" y="233"/>
                  </a:cubicBezTo>
                  <a:cubicBezTo>
                    <a:pt x="8" y="233"/>
                    <a:pt x="5" y="234"/>
                    <a:pt x="5" y="237"/>
                  </a:cubicBezTo>
                  <a:cubicBezTo>
                    <a:pt x="5" y="241"/>
                    <a:pt x="10" y="241"/>
                    <a:pt x="12" y="241"/>
                  </a:cubicBezTo>
                  <a:cubicBezTo>
                    <a:pt x="34" y="240"/>
                    <a:pt x="34" y="240"/>
                    <a:pt x="34" y="240"/>
                  </a:cubicBezTo>
                  <a:cubicBezTo>
                    <a:pt x="34" y="240"/>
                    <a:pt x="52" y="240"/>
                    <a:pt x="52" y="240"/>
                  </a:cubicBezTo>
                  <a:cubicBezTo>
                    <a:pt x="76" y="241"/>
                    <a:pt x="76" y="241"/>
                    <a:pt x="76" y="241"/>
                  </a:cubicBezTo>
                  <a:cubicBezTo>
                    <a:pt x="76" y="241"/>
                    <a:pt x="88" y="241"/>
                    <a:pt x="88" y="241"/>
                  </a:cubicBezTo>
                  <a:cubicBezTo>
                    <a:pt x="98" y="241"/>
                    <a:pt x="98" y="241"/>
                    <a:pt x="98" y="241"/>
                  </a:cubicBezTo>
                  <a:cubicBezTo>
                    <a:pt x="156" y="241"/>
                    <a:pt x="183" y="206"/>
                    <a:pt x="183" y="172"/>
                  </a:cubicBezTo>
                  <a:cubicBezTo>
                    <a:pt x="183" y="136"/>
                    <a:pt x="154" y="113"/>
                    <a:pt x="126" y="103"/>
                  </a:cubicBezTo>
                  <a:cubicBezTo>
                    <a:pt x="145" y="88"/>
                    <a:pt x="157" y="73"/>
                    <a:pt x="157" y="49"/>
                  </a:cubicBezTo>
                  <a:cubicBezTo>
                    <a:pt x="157" y="37"/>
                    <a:pt x="152" y="0"/>
                    <a:pt x="89" y="0"/>
                  </a:cubicBezTo>
                  <a:lnTo>
                    <a:pt x="74" y="1"/>
                  </a:lnTo>
                  <a:close/>
                </a:path>
              </a:pathLst>
            </a:custGeom>
            <a:solidFill>
              <a:srgbClr val="ffffff">
                <a:alpha val="50000"/>
              </a:srgbClr>
            </a:solidFill>
            <a:ln>
              <a:noFill/>
            </a:ln>
          </p:spPr>
          <p:style>
            <a:lnRef idx="0"/>
            <a:fillRef idx="0"/>
            <a:effectRef idx="0"/>
            <a:fontRef idx="minor"/>
          </p:style>
        </p:sp>
        <p:sp>
          <p:nvSpPr>
            <p:cNvPr id="180" name="CustomShape 24"/>
            <p:cNvSpPr/>
            <p:nvPr/>
          </p:nvSpPr>
          <p:spPr>
            <a:xfrm>
              <a:off x="753480" y="1004760"/>
              <a:ext cx="64080" cy="61560"/>
            </a:xfrm>
            <a:custGeom>
              <a:avLst/>
              <a:gdLst/>
              <a:ahLst/>
              <a:rect l="l" t="t" r="r" b="b"/>
              <a:pathLst>
                <a:path w="259" h="249">
                  <a:moveTo>
                    <a:pt x="45" y="115"/>
                  </a:moveTo>
                  <a:cubicBezTo>
                    <a:pt x="45" y="29"/>
                    <a:pt x="93" y="17"/>
                    <a:pt x="121" y="17"/>
                  </a:cubicBezTo>
                  <a:cubicBezTo>
                    <a:pt x="175" y="17"/>
                    <a:pt x="213" y="64"/>
                    <a:pt x="213" y="130"/>
                  </a:cubicBezTo>
                  <a:cubicBezTo>
                    <a:pt x="213" y="222"/>
                    <a:pt x="162" y="232"/>
                    <a:pt x="141" y="232"/>
                  </a:cubicBezTo>
                  <a:cubicBezTo>
                    <a:pt x="84" y="232"/>
                    <a:pt x="45" y="184"/>
                    <a:pt x="45" y="115"/>
                  </a:cubicBezTo>
                  <a:moveTo>
                    <a:pt x="0" y="125"/>
                  </a:moveTo>
                  <a:cubicBezTo>
                    <a:pt x="0" y="184"/>
                    <a:pt x="40" y="249"/>
                    <a:pt x="127" y="249"/>
                  </a:cubicBezTo>
                  <a:cubicBezTo>
                    <a:pt x="205" y="249"/>
                    <a:pt x="259" y="195"/>
                    <a:pt x="259" y="119"/>
                  </a:cubicBezTo>
                  <a:cubicBezTo>
                    <a:pt x="259" y="46"/>
                    <a:pt x="210" y="0"/>
                    <a:pt x="131" y="0"/>
                  </a:cubicBezTo>
                  <a:cubicBezTo>
                    <a:pt x="41" y="0"/>
                    <a:pt x="0" y="65"/>
                    <a:pt x="0" y="125"/>
                  </a:cubicBezTo>
                </a:path>
              </a:pathLst>
            </a:custGeom>
            <a:solidFill>
              <a:srgbClr val="ffffff">
                <a:alpha val="50000"/>
              </a:srgbClr>
            </a:solidFill>
            <a:ln>
              <a:noFill/>
            </a:ln>
          </p:spPr>
          <p:style>
            <a:lnRef idx="0"/>
            <a:fillRef idx="0"/>
            <a:effectRef idx="0"/>
            <a:fontRef idx="minor"/>
          </p:style>
        </p:sp>
        <p:sp>
          <p:nvSpPr>
            <p:cNvPr id="181" name="CustomShape 25"/>
            <p:cNvSpPr/>
            <p:nvPr/>
          </p:nvSpPr>
          <p:spPr>
            <a:xfrm>
              <a:off x="823680" y="1005480"/>
              <a:ext cx="62640" cy="60840"/>
            </a:xfrm>
            <a:custGeom>
              <a:avLst/>
              <a:gdLst/>
              <a:ahLst/>
              <a:rect l="l" t="t" r="r" b="b"/>
              <a:pathLst>
                <a:path w="254" h="245">
                  <a:moveTo>
                    <a:pt x="220" y="1"/>
                  </a:moveTo>
                  <a:cubicBezTo>
                    <a:pt x="211" y="1"/>
                    <a:pt x="211" y="1"/>
                    <a:pt x="211" y="1"/>
                  </a:cubicBezTo>
                  <a:cubicBezTo>
                    <a:pt x="210" y="1"/>
                    <a:pt x="174" y="0"/>
                    <a:pt x="174" y="0"/>
                  </a:cubicBezTo>
                  <a:cubicBezTo>
                    <a:pt x="171" y="0"/>
                    <a:pt x="167" y="1"/>
                    <a:pt x="167" y="4"/>
                  </a:cubicBezTo>
                  <a:cubicBezTo>
                    <a:pt x="167" y="8"/>
                    <a:pt x="171" y="8"/>
                    <a:pt x="173" y="8"/>
                  </a:cubicBezTo>
                  <a:cubicBezTo>
                    <a:pt x="184" y="9"/>
                    <a:pt x="184" y="9"/>
                    <a:pt x="184" y="9"/>
                  </a:cubicBezTo>
                  <a:cubicBezTo>
                    <a:pt x="195" y="11"/>
                    <a:pt x="197" y="16"/>
                    <a:pt x="197" y="26"/>
                  </a:cubicBezTo>
                  <a:cubicBezTo>
                    <a:pt x="198" y="36"/>
                    <a:pt x="198" y="45"/>
                    <a:pt x="198" y="93"/>
                  </a:cubicBezTo>
                  <a:cubicBezTo>
                    <a:pt x="198" y="132"/>
                    <a:pt x="198" y="132"/>
                    <a:pt x="198" y="132"/>
                  </a:cubicBezTo>
                  <a:cubicBezTo>
                    <a:pt x="198" y="166"/>
                    <a:pt x="197" y="193"/>
                    <a:pt x="180" y="210"/>
                  </a:cubicBezTo>
                  <a:cubicBezTo>
                    <a:pt x="165" y="225"/>
                    <a:pt x="145" y="227"/>
                    <a:pt x="137" y="227"/>
                  </a:cubicBezTo>
                  <a:cubicBezTo>
                    <a:pt x="126" y="227"/>
                    <a:pt x="112" y="225"/>
                    <a:pt x="98" y="214"/>
                  </a:cubicBezTo>
                  <a:cubicBezTo>
                    <a:pt x="85" y="204"/>
                    <a:pt x="74" y="187"/>
                    <a:pt x="74" y="137"/>
                  </a:cubicBezTo>
                  <a:cubicBezTo>
                    <a:pt x="74" y="93"/>
                    <a:pt x="74" y="93"/>
                    <a:pt x="74" y="93"/>
                  </a:cubicBezTo>
                  <a:cubicBezTo>
                    <a:pt x="74" y="45"/>
                    <a:pt x="74" y="36"/>
                    <a:pt x="74" y="26"/>
                  </a:cubicBezTo>
                  <a:cubicBezTo>
                    <a:pt x="75" y="14"/>
                    <a:pt x="78" y="10"/>
                    <a:pt x="85" y="9"/>
                  </a:cubicBezTo>
                  <a:cubicBezTo>
                    <a:pt x="94" y="8"/>
                    <a:pt x="94" y="8"/>
                    <a:pt x="94" y="8"/>
                  </a:cubicBezTo>
                  <a:cubicBezTo>
                    <a:pt x="96" y="8"/>
                    <a:pt x="100" y="8"/>
                    <a:pt x="100" y="4"/>
                  </a:cubicBezTo>
                  <a:cubicBezTo>
                    <a:pt x="100" y="1"/>
                    <a:pt x="96" y="0"/>
                    <a:pt x="92" y="0"/>
                  </a:cubicBezTo>
                  <a:cubicBezTo>
                    <a:pt x="69" y="1"/>
                    <a:pt x="69" y="1"/>
                    <a:pt x="69" y="1"/>
                  </a:cubicBezTo>
                  <a:cubicBezTo>
                    <a:pt x="54" y="1"/>
                    <a:pt x="54" y="1"/>
                    <a:pt x="54" y="1"/>
                  </a:cubicBezTo>
                  <a:cubicBezTo>
                    <a:pt x="37" y="1"/>
                    <a:pt x="37" y="1"/>
                    <a:pt x="37" y="1"/>
                  </a:cubicBezTo>
                  <a:cubicBezTo>
                    <a:pt x="8" y="0"/>
                    <a:pt x="8" y="0"/>
                    <a:pt x="8" y="0"/>
                  </a:cubicBezTo>
                  <a:cubicBezTo>
                    <a:pt x="4" y="0"/>
                    <a:pt x="0" y="1"/>
                    <a:pt x="0" y="4"/>
                  </a:cubicBezTo>
                  <a:cubicBezTo>
                    <a:pt x="0" y="8"/>
                    <a:pt x="4" y="8"/>
                    <a:pt x="6" y="8"/>
                  </a:cubicBezTo>
                  <a:cubicBezTo>
                    <a:pt x="18" y="9"/>
                    <a:pt x="18" y="9"/>
                    <a:pt x="18" y="9"/>
                  </a:cubicBezTo>
                  <a:cubicBezTo>
                    <a:pt x="28" y="11"/>
                    <a:pt x="31" y="16"/>
                    <a:pt x="31" y="26"/>
                  </a:cubicBezTo>
                  <a:cubicBezTo>
                    <a:pt x="32" y="36"/>
                    <a:pt x="32" y="45"/>
                    <a:pt x="32" y="93"/>
                  </a:cubicBezTo>
                  <a:cubicBezTo>
                    <a:pt x="32" y="139"/>
                    <a:pt x="32" y="139"/>
                    <a:pt x="32" y="139"/>
                  </a:cubicBezTo>
                  <a:cubicBezTo>
                    <a:pt x="32" y="179"/>
                    <a:pt x="41" y="206"/>
                    <a:pt x="60" y="223"/>
                  </a:cubicBezTo>
                  <a:cubicBezTo>
                    <a:pt x="84" y="245"/>
                    <a:pt x="117" y="245"/>
                    <a:pt x="131" y="245"/>
                  </a:cubicBezTo>
                  <a:cubicBezTo>
                    <a:pt x="149" y="245"/>
                    <a:pt x="173" y="242"/>
                    <a:pt x="197" y="222"/>
                  </a:cubicBezTo>
                  <a:cubicBezTo>
                    <a:pt x="223" y="199"/>
                    <a:pt x="227" y="163"/>
                    <a:pt x="227" y="126"/>
                  </a:cubicBezTo>
                  <a:cubicBezTo>
                    <a:pt x="227" y="93"/>
                    <a:pt x="227" y="93"/>
                    <a:pt x="227" y="93"/>
                  </a:cubicBezTo>
                  <a:cubicBezTo>
                    <a:pt x="227" y="45"/>
                    <a:pt x="227" y="36"/>
                    <a:pt x="228" y="26"/>
                  </a:cubicBezTo>
                  <a:cubicBezTo>
                    <a:pt x="228" y="14"/>
                    <a:pt x="231" y="10"/>
                    <a:pt x="239" y="9"/>
                  </a:cubicBezTo>
                  <a:cubicBezTo>
                    <a:pt x="239" y="9"/>
                    <a:pt x="248" y="8"/>
                    <a:pt x="248" y="8"/>
                  </a:cubicBezTo>
                  <a:cubicBezTo>
                    <a:pt x="251" y="8"/>
                    <a:pt x="254" y="7"/>
                    <a:pt x="254" y="4"/>
                  </a:cubicBezTo>
                  <a:cubicBezTo>
                    <a:pt x="254" y="1"/>
                    <a:pt x="250" y="0"/>
                    <a:pt x="247" y="0"/>
                  </a:cubicBezTo>
                  <a:lnTo>
                    <a:pt x="220" y="1"/>
                  </a:lnTo>
                  <a:close/>
                </a:path>
              </a:pathLst>
            </a:custGeom>
            <a:solidFill>
              <a:srgbClr val="ffffff">
                <a:alpha val="50000"/>
              </a:srgbClr>
            </a:solidFill>
            <a:ln>
              <a:noFill/>
            </a:ln>
          </p:spPr>
          <p:style>
            <a:lnRef idx="0"/>
            <a:fillRef idx="0"/>
            <a:effectRef idx="0"/>
            <a:fontRef idx="minor"/>
          </p:style>
        </p:sp>
        <p:sp>
          <p:nvSpPr>
            <p:cNvPr id="182" name="CustomShape 26"/>
            <p:cNvSpPr/>
            <p:nvPr/>
          </p:nvSpPr>
          <p:spPr>
            <a:xfrm>
              <a:off x="894240" y="1005480"/>
              <a:ext cx="61920" cy="59760"/>
            </a:xfrm>
            <a:custGeom>
              <a:avLst/>
              <a:gdLst/>
              <a:ahLst/>
              <a:rect l="l" t="t" r="r" b="b"/>
              <a:pathLst>
                <a:path w="251" h="241">
                  <a:moveTo>
                    <a:pt x="73" y="123"/>
                  </a:moveTo>
                  <a:cubicBezTo>
                    <a:pt x="71" y="122"/>
                    <a:pt x="71" y="121"/>
                    <a:pt x="71" y="118"/>
                  </a:cubicBezTo>
                  <a:cubicBezTo>
                    <a:pt x="71" y="22"/>
                    <a:pt x="71" y="22"/>
                    <a:pt x="71" y="22"/>
                  </a:cubicBezTo>
                  <a:cubicBezTo>
                    <a:pt x="71" y="19"/>
                    <a:pt x="71" y="19"/>
                    <a:pt x="73" y="18"/>
                  </a:cubicBezTo>
                  <a:cubicBezTo>
                    <a:pt x="76" y="17"/>
                    <a:pt x="81" y="17"/>
                    <a:pt x="90" y="17"/>
                  </a:cubicBezTo>
                  <a:cubicBezTo>
                    <a:pt x="107" y="17"/>
                    <a:pt x="137" y="29"/>
                    <a:pt x="137" y="74"/>
                  </a:cubicBezTo>
                  <a:cubicBezTo>
                    <a:pt x="137" y="103"/>
                    <a:pt x="126" y="115"/>
                    <a:pt x="119" y="120"/>
                  </a:cubicBezTo>
                  <a:cubicBezTo>
                    <a:pt x="113" y="124"/>
                    <a:pt x="109" y="126"/>
                    <a:pt x="97" y="126"/>
                  </a:cubicBezTo>
                  <a:cubicBezTo>
                    <a:pt x="88" y="126"/>
                    <a:pt x="79" y="125"/>
                    <a:pt x="73" y="123"/>
                  </a:cubicBezTo>
                  <a:moveTo>
                    <a:pt x="74" y="1"/>
                  </a:moveTo>
                  <a:cubicBezTo>
                    <a:pt x="51" y="1"/>
                    <a:pt x="51" y="1"/>
                    <a:pt x="51" y="1"/>
                  </a:cubicBezTo>
                  <a:cubicBezTo>
                    <a:pt x="38" y="1"/>
                    <a:pt x="38" y="1"/>
                    <a:pt x="38" y="1"/>
                  </a:cubicBezTo>
                  <a:cubicBezTo>
                    <a:pt x="8" y="0"/>
                    <a:pt x="8" y="0"/>
                    <a:pt x="8" y="0"/>
                  </a:cubicBezTo>
                  <a:cubicBezTo>
                    <a:pt x="4" y="0"/>
                    <a:pt x="0" y="1"/>
                    <a:pt x="0" y="4"/>
                  </a:cubicBezTo>
                  <a:cubicBezTo>
                    <a:pt x="0" y="8"/>
                    <a:pt x="4" y="8"/>
                    <a:pt x="6" y="8"/>
                  </a:cubicBezTo>
                  <a:cubicBezTo>
                    <a:pt x="18" y="9"/>
                    <a:pt x="18" y="9"/>
                    <a:pt x="18" y="9"/>
                  </a:cubicBezTo>
                  <a:cubicBezTo>
                    <a:pt x="29" y="11"/>
                    <a:pt x="31" y="16"/>
                    <a:pt x="31" y="26"/>
                  </a:cubicBezTo>
                  <a:cubicBezTo>
                    <a:pt x="32" y="36"/>
                    <a:pt x="32" y="45"/>
                    <a:pt x="32" y="93"/>
                  </a:cubicBezTo>
                  <a:cubicBezTo>
                    <a:pt x="32" y="148"/>
                    <a:pt x="32" y="148"/>
                    <a:pt x="32" y="148"/>
                  </a:cubicBezTo>
                  <a:cubicBezTo>
                    <a:pt x="32" y="177"/>
                    <a:pt x="32" y="202"/>
                    <a:pt x="30" y="215"/>
                  </a:cubicBezTo>
                  <a:cubicBezTo>
                    <a:pt x="29" y="224"/>
                    <a:pt x="28" y="231"/>
                    <a:pt x="22" y="232"/>
                  </a:cubicBezTo>
                  <a:cubicBezTo>
                    <a:pt x="11" y="233"/>
                    <a:pt x="11" y="233"/>
                    <a:pt x="11" y="233"/>
                  </a:cubicBezTo>
                  <a:cubicBezTo>
                    <a:pt x="8" y="233"/>
                    <a:pt x="5" y="234"/>
                    <a:pt x="5" y="237"/>
                  </a:cubicBezTo>
                  <a:cubicBezTo>
                    <a:pt x="5" y="241"/>
                    <a:pt x="10" y="241"/>
                    <a:pt x="12" y="241"/>
                  </a:cubicBezTo>
                  <a:cubicBezTo>
                    <a:pt x="38" y="240"/>
                    <a:pt x="38" y="240"/>
                    <a:pt x="38" y="240"/>
                  </a:cubicBezTo>
                  <a:cubicBezTo>
                    <a:pt x="50" y="240"/>
                    <a:pt x="50" y="240"/>
                    <a:pt x="50" y="240"/>
                  </a:cubicBezTo>
                  <a:cubicBezTo>
                    <a:pt x="61" y="240"/>
                    <a:pt x="61" y="240"/>
                    <a:pt x="61" y="240"/>
                  </a:cubicBezTo>
                  <a:cubicBezTo>
                    <a:pt x="97" y="241"/>
                    <a:pt x="97" y="241"/>
                    <a:pt x="97" y="241"/>
                  </a:cubicBezTo>
                  <a:cubicBezTo>
                    <a:pt x="99" y="241"/>
                    <a:pt x="104" y="241"/>
                    <a:pt x="104" y="237"/>
                  </a:cubicBezTo>
                  <a:cubicBezTo>
                    <a:pt x="104" y="236"/>
                    <a:pt x="103" y="233"/>
                    <a:pt x="99" y="233"/>
                  </a:cubicBezTo>
                  <a:cubicBezTo>
                    <a:pt x="84" y="232"/>
                    <a:pt x="84" y="232"/>
                    <a:pt x="84" y="232"/>
                  </a:cubicBezTo>
                  <a:cubicBezTo>
                    <a:pt x="76" y="231"/>
                    <a:pt x="73" y="225"/>
                    <a:pt x="72" y="215"/>
                  </a:cubicBezTo>
                  <a:cubicBezTo>
                    <a:pt x="71" y="202"/>
                    <a:pt x="71" y="177"/>
                    <a:pt x="71" y="148"/>
                  </a:cubicBezTo>
                  <a:cubicBezTo>
                    <a:pt x="71" y="143"/>
                    <a:pt x="71" y="143"/>
                    <a:pt x="71" y="143"/>
                  </a:cubicBezTo>
                  <a:cubicBezTo>
                    <a:pt x="71" y="142"/>
                    <a:pt x="71" y="142"/>
                    <a:pt x="73" y="142"/>
                  </a:cubicBezTo>
                  <a:cubicBezTo>
                    <a:pt x="100" y="142"/>
                    <a:pt x="100" y="142"/>
                    <a:pt x="100" y="142"/>
                  </a:cubicBezTo>
                  <a:cubicBezTo>
                    <a:pt x="102" y="142"/>
                    <a:pt x="104" y="143"/>
                    <a:pt x="105" y="144"/>
                  </a:cubicBezTo>
                  <a:cubicBezTo>
                    <a:pt x="105" y="144"/>
                    <a:pt x="120" y="165"/>
                    <a:pt x="120" y="165"/>
                  </a:cubicBezTo>
                  <a:cubicBezTo>
                    <a:pt x="136" y="188"/>
                    <a:pt x="136" y="188"/>
                    <a:pt x="136" y="188"/>
                  </a:cubicBezTo>
                  <a:cubicBezTo>
                    <a:pt x="155" y="213"/>
                    <a:pt x="166" y="227"/>
                    <a:pt x="180" y="234"/>
                  </a:cubicBezTo>
                  <a:cubicBezTo>
                    <a:pt x="188" y="239"/>
                    <a:pt x="197" y="241"/>
                    <a:pt x="214" y="241"/>
                  </a:cubicBezTo>
                  <a:cubicBezTo>
                    <a:pt x="244" y="241"/>
                    <a:pt x="244" y="241"/>
                    <a:pt x="244" y="241"/>
                  </a:cubicBezTo>
                  <a:cubicBezTo>
                    <a:pt x="246" y="241"/>
                    <a:pt x="251" y="241"/>
                    <a:pt x="251" y="237"/>
                  </a:cubicBezTo>
                  <a:cubicBezTo>
                    <a:pt x="251" y="236"/>
                    <a:pt x="250" y="233"/>
                    <a:pt x="246" y="233"/>
                  </a:cubicBezTo>
                  <a:cubicBezTo>
                    <a:pt x="237" y="232"/>
                    <a:pt x="237" y="232"/>
                    <a:pt x="237" y="232"/>
                  </a:cubicBezTo>
                  <a:cubicBezTo>
                    <a:pt x="232" y="231"/>
                    <a:pt x="220" y="229"/>
                    <a:pt x="202" y="211"/>
                  </a:cubicBezTo>
                  <a:cubicBezTo>
                    <a:pt x="186" y="194"/>
                    <a:pt x="168" y="171"/>
                    <a:pt x="145" y="142"/>
                  </a:cubicBezTo>
                  <a:cubicBezTo>
                    <a:pt x="145" y="142"/>
                    <a:pt x="135" y="130"/>
                    <a:pt x="134" y="129"/>
                  </a:cubicBezTo>
                  <a:cubicBezTo>
                    <a:pt x="163" y="105"/>
                    <a:pt x="176" y="84"/>
                    <a:pt x="176" y="58"/>
                  </a:cubicBezTo>
                  <a:cubicBezTo>
                    <a:pt x="176" y="35"/>
                    <a:pt x="162" y="19"/>
                    <a:pt x="154" y="14"/>
                  </a:cubicBezTo>
                  <a:cubicBezTo>
                    <a:pt x="136" y="2"/>
                    <a:pt x="115" y="0"/>
                    <a:pt x="96" y="0"/>
                  </a:cubicBezTo>
                  <a:lnTo>
                    <a:pt x="74" y="1"/>
                  </a:lnTo>
                  <a:close/>
                </a:path>
              </a:pathLst>
            </a:custGeom>
            <a:solidFill>
              <a:srgbClr val="ffffff">
                <a:alpha val="50000"/>
              </a:srgbClr>
            </a:solidFill>
            <a:ln>
              <a:noFill/>
            </a:ln>
          </p:spPr>
          <p:style>
            <a:lnRef idx="0"/>
            <a:fillRef idx="0"/>
            <a:effectRef idx="0"/>
            <a:fontRef idx="minor"/>
          </p:style>
        </p:sp>
        <p:sp>
          <p:nvSpPr>
            <p:cNvPr id="183" name="CustomShape 27"/>
            <p:cNvSpPr/>
            <p:nvPr/>
          </p:nvSpPr>
          <p:spPr>
            <a:xfrm>
              <a:off x="957960" y="1004400"/>
              <a:ext cx="65520" cy="61560"/>
            </a:xfrm>
            <a:custGeom>
              <a:avLst/>
              <a:gdLst/>
              <a:ahLst/>
              <a:rect l="l" t="t" r="r" b="b"/>
              <a:pathLst>
                <a:path w="266" h="249">
                  <a:moveTo>
                    <a:pt x="31" y="12"/>
                  </a:moveTo>
                  <a:cubicBezTo>
                    <a:pt x="29" y="198"/>
                    <a:pt x="29" y="198"/>
                    <a:pt x="29" y="198"/>
                  </a:cubicBezTo>
                  <a:cubicBezTo>
                    <a:pt x="28" y="226"/>
                    <a:pt x="27" y="234"/>
                    <a:pt x="19" y="237"/>
                  </a:cubicBezTo>
                  <a:cubicBezTo>
                    <a:pt x="15" y="238"/>
                    <a:pt x="9" y="238"/>
                    <a:pt x="5" y="238"/>
                  </a:cubicBezTo>
                  <a:cubicBezTo>
                    <a:pt x="4" y="238"/>
                    <a:pt x="0" y="238"/>
                    <a:pt x="0" y="242"/>
                  </a:cubicBezTo>
                  <a:cubicBezTo>
                    <a:pt x="0" y="246"/>
                    <a:pt x="4" y="246"/>
                    <a:pt x="7" y="246"/>
                  </a:cubicBezTo>
                  <a:cubicBezTo>
                    <a:pt x="36" y="245"/>
                    <a:pt x="36" y="245"/>
                    <a:pt x="36" y="245"/>
                  </a:cubicBezTo>
                  <a:cubicBezTo>
                    <a:pt x="41" y="245"/>
                    <a:pt x="41" y="245"/>
                    <a:pt x="41" y="245"/>
                  </a:cubicBezTo>
                  <a:cubicBezTo>
                    <a:pt x="50" y="245"/>
                    <a:pt x="50" y="245"/>
                    <a:pt x="50" y="245"/>
                  </a:cubicBezTo>
                  <a:cubicBezTo>
                    <a:pt x="80" y="246"/>
                    <a:pt x="80" y="246"/>
                    <a:pt x="80" y="246"/>
                  </a:cubicBezTo>
                  <a:cubicBezTo>
                    <a:pt x="83" y="246"/>
                    <a:pt x="88" y="246"/>
                    <a:pt x="88" y="242"/>
                  </a:cubicBezTo>
                  <a:cubicBezTo>
                    <a:pt x="88" y="238"/>
                    <a:pt x="84" y="238"/>
                    <a:pt x="82" y="238"/>
                  </a:cubicBezTo>
                  <a:cubicBezTo>
                    <a:pt x="78" y="238"/>
                    <a:pt x="72" y="238"/>
                    <a:pt x="66" y="236"/>
                  </a:cubicBezTo>
                  <a:cubicBezTo>
                    <a:pt x="59" y="234"/>
                    <a:pt x="56" y="223"/>
                    <a:pt x="56" y="202"/>
                  </a:cubicBezTo>
                  <a:cubicBezTo>
                    <a:pt x="56" y="202"/>
                    <a:pt x="52" y="74"/>
                    <a:pt x="52" y="71"/>
                  </a:cubicBezTo>
                  <a:cubicBezTo>
                    <a:pt x="54" y="72"/>
                    <a:pt x="59" y="77"/>
                    <a:pt x="59" y="77"/>
                  </a:cubicBezTo>
                  <a:cubicBezTo>
                    <a:pt x="72" y="92"/>
                    <a:pt x="100" y="122"/>
                    <a:pt x="127" y="149"/>
                  </a:cubicBezTo>
                  <a:cubicBezTo>
                    <a:pt x="169" y="191"/>
                    <a:pt x="169" y="191"/>
                    <a:pt x="169" y="191"/>
                  </a:cubicBezTo>
                  <a:cubicBezTo>
                    <a:pt x="220" y="242"/>
                    <a:pt x="220" y="242"/>
                    <a:pt x="220" y="242"/>
                  </a:cubicBezTo>
                  <a:cubicBezTo>
                    <a:pt x="224" y="246"/>
                    <a:pt x="227" y="249"/>
                    <a:pt x="231" y="249"/>
                  </a:cubicBezTo>
                  <a:cubicBezTo>
                    <a:pt x="236" y="249"/>
                    <a:pt x="236" y="244"/>
                    <a:pt x="236" y="239"/>
                  </a:cubicBezTo>
                  <a:cubicBezTo>
                    <a:pt x="240" y="40"/>
                    <a:pt x="240" y="40"/>
                    <a:pt x="240" y="40"/>
                  </a:cubicBezTo>
                  <a:cubicBezTo>
                    <a:pt x="240" y="22"/>
                    <a:pt x="242" y="16"/>
                    <a:pt x="251" y="14"/>
                  </a:cubicBezTo>
                  <a:cubicBezTo>
                    <a:pt x="251" y="14"/>
                    <a:pt x="260" y="13"/>
                    <a:pt x="260" y="13"/>
                  </a:cubicBezTo>
                  <a:cubicBezTo>
                    <a:pt x="264" y="13"/>
                    <a:pt x="266" y="11"/>
                    <a:pt x="266" y="9"/>
                  </a:cubicBezTo>
                  <a:cubicBezTo>
                    <a:pt x="266" y="5"/>
                    <a:pt x="262" y="5"/>
                    <a:pt x="258" y="5"/>
                  </a:cubicBezTo>
                  <a:cubicBezTo>
                    <a:pt x="233" y="6"/>
                    <a:pt x="233" y="6"/>
                    <a:pt x="233" y="6"/>
                  </a:cubicBezTo>
                  <a:cubicBezTo>
                    <a:pt x="227" y="6"/>
                    <a:pt x="227" y="6"/>
                    <a:pt x="227" y="6"/>
                  </a:cubicBezTo>
                  <a:cubicBezTo>
                    <a:pt x="216" y="6"/>
                    <a:pt x="216" y="6"/>
                    <a:pt x="216" y="6"/>
                  </a:cubicBezTo>
                  <a:cubicBezTo>
                    <a:pt x="189" y="5"/>
                    <a:pt x="189" y="5"/>
                    <a:pt x="189" y="5"/>
                  </a:cubicBezTo>
                  <a:cubicBezTo>
                    <a:pt x="185" y="5"/>
                    <a:pt x="180" y="5"/>
                    <a:pt x="180" y="9"/>
                  </a:cubicBezTo>
                  <a:cubicBezTo>
                    <a:pt x="180" y="12"/>
                    <a:pt x="183" y="13"/>
                    <a:pt x="186" y="13"/>
                  </a:cubicBezTo>
                  <a:cubicBezTo>
                    <a:pt x="191" y="13"/>
                    <a:pt x="198" y="13"/>
                    <a:pt x="203" y="15"/>
                  </a:cubicBezTo>
                  <a:cubicBezTo>
                    <a:pt x="209" y="17"/>
                    <a:pt x="212" y="22"/>
                    <a:pt x="213" y="42"/>
                  </a:cubicBezTo>
                  <a:cubicBezTo>
                    <a:pt x="213" y="42"/>
                    <a:pt x="216" y="175"/>
                    <a:pt x="216" y="183"/>
                  </a:cubicBezTo>
                  <a:cubicBezTo>
                    <a:pt x="215" y="183"/>
                    <a:pt x="215" y="183"/>
                    <a:pt x="215" y="183"/>
                  </a:cubicBezTo>
                  <a:cubicBezTo>
                    <a:pt x="215" y="183"/>
                    <a:pt x="193" y="160"/>
                    <a:pt x="193" y="160"/>
                  </a:cubicBezTo>
                  <a:cubicBezTo>
                    <a:pt x="146" y="111"/>
                    <a:pt x="146" y="111"/>
                    <a:pt x="146" y="111"/>
                  </a:cubicBezTo>
                  <a:cubicBezTo>
                    <a:pt x="98" y="64"/>
                    <a:pt x="49" y="11"/>
                    <a:pt x="49" y="10"/>
                  </a:cubicBezTo>
                  <a:cubicBezTo>
                    <a:pt x="46" y="7"/>
                    <a:pt x="46" y="7"/>
                    <a:pt x="46" y="7"/>
                  </a:cubicBezTo>
                  <a:cubicBezTo>
                    <a:pt x="42" y="3"/>
                    <a:pt x="39" y="0"/>
                    <a:pt x="36" y="0"/>
                  </a:cubicBezTo>
                  <a:cubicBezTo>
                    <a:pt x="32" y="0"/>
                    <a:pt x="31" y="7"/>
                    <a:pt x="31" y="12"/>
                  </a:cubicBezTo>
                </a:path>
              </a:pathLst>
            </a:custGeom>
            <a:solidFill>
              <a:srgbClr val="ffffff">
                <a:alpha val="50000"/>
              </a:srgbClr>
            </a:solidFill>
            <a:ln>
              <a:noFill/>
            </a:ln>
          </p:spPr>
          <p:style>
            <a:lnRef idx="0"/>
            <a:fillRef idx="0"/>
            <a:effectRef idx="0"/>
            <a:fontRef idx="minor"/>
          </p:style>
        </p:sp>
        <p:sp>
          <p:nvSpPr>
            <p:cNvPr id="184" name="CustomShape 28"/>
            <p:cNvSpPr/>
            <p:nvPr/>
          </p:nvSpPr>
          <p:spPr>
            <a:xfrm>
              <a:off x="1028160" y="1005120"/>
              <a:ext cx="39240" cy="60120"/>
            </a:xfrm>
            <a:custGeom>
              <a:avLst/>
              <a:gdLst/>
              <a:ahLst/>
              <a:rect l="l" t="t" r="r" b="b"/>
              <a:pathLst>
                <a:path w="161" h="243">
                  <a:moveTo>
                    <a:pt x="147" y="1"/>
                  </a:moveTo>
                  <a:cubicBezTo>
                    <a:pt x="145" y="1"/>
                    <a:pt x="145" y="1"/>
                    <a:pt x="145" y="1"/>
                  </a:cubicBezTo>
                  <a:cubicBezTo>
                    <a:pt x="145" y="1"/>
                    <a:pt x="132" y="3"/>
                    <a:pt x="132" y="3"/>
                  </a:cubicBezTo>
                  <a:cubicBezTo>
                    <a:pt x="127" y="3"/>
                    <a:pt x="75" y="3"/>
                    <a:pt x="53" y="3"/>
                  </a:cubicBezTo>
                  <a:cubicBezTo>
                    <a:pt x="37" y="3"/>
                    <a:pt x="37" y="3"/>
                    <a:pt x="37" y="3"/>
                  </a:cubicBezTo>
                  <a:cubicBezTo>
                    <a:pt x="33" y="3"/>
                    <a:pt x="33" y="3"/>
                    <a:pt x="33" y="3"/>
                  </a:cubicBezTo>
                  <a:cubicBezTo>
                    <a:pt x="33" y="3"/>
                    <a:pt x="8" y="2"/>
                    <a:pt x="8" y="2"/>
                  </a:cubicBezTo>
                  <a:cubicBezTo>
                    <a:pt x="4" y="2"/>
                    <a:pt x="0" y="3"/>
                    <a:pt x="0" y="6"/>
                  </a:cubicBezTo>
                  <a:cubicBezTo>
                    <a:pt x="0" y="10"/>
                    <a:pt x="4" y="10"/>
                    <a:pt x="6" y="10"/>
                  </a:cubicBezTo>
                  <a:cubicBezTo>
                    <a:pt x="18" y="11"/>
                    <a:pt x="18" y="11"/>
                    <a:pt x="18" y="11"/>
                  </a:cubicBezTo>
                  <a:cubicBezTo>
                    <a:pt x="29" y="13"/>
                    <a:pt x="31" y="18"/>
                    <a:pt x="31" y="28"/>
                  </a:cubicBezTo>
                  <a:cubicBezTo>
                    <a:pt x="32" y="38"/>
                    <a:pt x="32" y="47"/>
                    <a:pt x="32" y="95"/>
                  </a:cubicBezTo>
                  <a:cubicBezTo>
                    <a:pt x="32" y="150"/>
                    <a:pt x="32" y="150"/>
                    <a:pt x="32" y="150"/>
                  </a:cubicBezTo>
                  <a:cubicBezTo>
                    <a:pt x="32" y="179"/>
                    <a:pt x="32" y="204"/>
                    <a:pt x="30" y="217"/>
                  </a:cubicBezTo>
                  <a:cubicBezTo>
                    <a:pt x="29" y="226"/>
                    <a:pt x="28" y="233"/>
                    <a:pt x="22" y="234"/>
                  </a:cubicBezTo>
                  <a:cubicBezTo>
                    <a:pt x="11" y="235"/>
                    <a:pt x="11" y="235"/>
                    <a:pt x="11" y="235"/>
                  </a:cubicBezTo>
                  <a:cubicBezTo>
                    <a:pt x="8" y="235"/>
                    <a:pt x="5" y="236"/>
                    <a:pt x="5" y="239"/>
                  </a:cubicBezTo>
                  <a:cubicBezTo>
                    <a:pt x="5" y="243"/>
                    <a:pt x="10" y="243"/>
                    <a:pt x="12" y="243"/>
                  </a:cubicBezTo>
                  <a:cubicBezTo>
                    <a:pt x="34" y="242"/>
                    <a:pt x="34" y="242"/>
                    <a:pt x="34" y="242"/>
                  </a:cubicBezTo>
                  <a:cubicBezTo>
                    <a:pt x="34" y="242"/>
                    <a:pt x="52" y="242"/>
                    <a:pt x="52" y="242"/>
                  </a:cubicBezTo>
                  <a:cubicBezTo>
                    <a:pt x="84" y="243"/>
                    <a:pt x="84" y="243"/>
                    <a:pt x="84" y="243"/>
                  </a:cubicBezTo>
                  <a:cubicBezTo>
                    <a:pt x="94" y="243"/>
                    <a:pt x="94" y="243"/>
                    <a:pt x="94" y="243"/>
                  </a:cubicBezTo>
                  <a:cubicBezTo>
                    <a:pt x="139" y="243"/>
                    <a:pt x="139" y="243"/>
                    <a:pt x="139" y="243"/>
                  </a:cubicBezTo>
                  <a:cubicBezTo>
                    <a:pt x="151" y="243"/>
                    <a:pt x="154" y="243"/>
                    <a:pt x="157" y="235"/>
                  </a:cubicBezTo>
                  <a:cubicBezTo>
                    <a:pt x="158" y="228"/>
                    <a:pt x="161" y="207"/>
                    <a:pt x="161" y="199"/>
                  </a:cubicBezTo>
                  <a:cubicBezTo>
                    <a:pt x="161" y="196"/>
                    <a:pt x="161" y="193"/>
                    <a:pt x="158" y="193"/>
                  </a:cubicBezTo>
                  <a:cubicBezTo>
                    <a:pt x="155" y="193"/>
                    <a:pt x="154" y="195"/>
                    <a:pt x="153" y="198"/>
                  </a:cubicBezTo>
                  <a:cubicBezTo>
                    <a:pt x="151" y="211"/>
                    <a:pt x="147" y="218"/>
                    <a:pt x="140" y="221"/>
                  </a:cubicBezTo>
                  <a:cubicBezTo>
                    <a:pt x="132" y="225"/>
                    <a:pt x="118" y="225"/>
                    <a:pt x="110" y="225"/>
                  </a:cubicBezTo>
                  <a:cubicBezTo>
                    <a:pt x="78" y="225"/>
                    <a:pt x="74" y="220"/>
                    <a:pt x="73" y="199"/>
                  </a:cubicBezTo>
                  <a:cubicBezTo>
                    <a:pt x="73" y="163"/>
                    <a:pt x="73" y="163"/>
                    <a:pt x="73" y="163"/>
                  </a:cubicBezTo>
                  <a:cubicBezTo>
                    <a:pt x="73" y="150"/>
                    <a:pt x="73" y="150"/>
                    <a:pt x="73" y="150"/>
                  </a:cubicBezTo>
                  <a:cubicBezTo>
                    <a:pt x="73" y="125"/>
                    <a:pt x="73" y="125"/>
                    <a:pt x="73" y="125"/>
                  </a:cubicBezTo>
                  <a:cubicBezTo>
                    <a:pt x="73" y="123"/>
                    <a:pt x="74" y="123"/>
                    <a:pt x="74" y="123"/>
                  </a:cubicBezTo>
                  <a:cubicBezTo>
                    <a:pt x="81" y="123"/>
                    <a:pt x="113" y="123"/>
                    <a:pt x="119" y="124"/>
                  </a:cubicBezTo>
                  <a:cubicBezTo>
                    <a:pt x="129" y="125"/>
                    <a:pt x="134" y="129"/>
                    <a:pt x="136" y="136"/>
                  </a:cubicBezTo>
                  <a:cubicBezTo>
                    <a:pt x="137" y="144"/>
                    <a:pt x="137" y="144"/>
                    <a:pt x="137" y="144"/>
                  </a:cubicBezTo>
                  <a:cubicBezTo>
                    <a:pt x="137" y="147"/>
                    <a:pt x="137" y="147"/>
                    <a:pt x="137" y="147"/>
                  </a:cubicBezTo>
                  <a:cubicBezTo>
                    <a:pt x="137" y="149"/>
                    <a:pt x="139" y="150"/>
                    <a:pt x="141" y="150"/>
                  </a:cubicBezTo>
                  <a:cubicBezTo>
                    <a:pt x="144" y="150"/>
                    <a:pt x="144" y="146"/>
                    <a:pt x="144" y="144"/>
                  </a:cubicBezTo>
                  <a:cubicBezTo>
                    <a:pt x="145" y="133"/>
                    <a:pt x="145" y="133"/>
                    <a:pt x="145" y="133"/>
                  </a:cubicBezTo>
                  <a:cubicBezTo>
                    <a:pt x="146" y="123"/>
                    <a:pt x="146" y="123"/>
                    <a:pt x="146" y="123"/>
                  </a:cubicBezTo>
                  <a:cubicBezTo>
                    <a:pt x="148" y="103"/>
                    <a:pt x="148" y="103"/>
                    <a:pt x="148" y="103"/>
                  </a:cubicBezTo>
                  <a:cubicBezTo>
                    <a:pt x="148" y="99"/>
                    <a:pt x="148" y="99"/>
                    <a:pt x="148" y="99"/>
                  </a:cubicBezTo>
                  <a:cubicBezTo>
                    <a:pt x="148" y="97"/>
                    <a:pt x="147" y="96"/>
                    <a:pt x="145" y="96"/>
                  </a:cubicBezTo>
                  <a:cubicBezTo>
                    <a:pt x="143" y="96"/>
                    <a:pt x="142" y="98"/>
                    <a:pt x="140" y="100"/>
                  </a:cubicBezTo>
                  <a:cubicBezTo>
                    <a:pt x="137" y="103"/>
                    <a:pt x="132" y="104"/>
                    <a:pt x="125" y="105"/>
                  </a:cubicBezTo>
                  <a:cubicBezTo>
                    <a:pt x="120" y="105"/>
                    <a:pt x="102" y="106"/>
                    <a:pt x="75" y="106"/>
                  </a:cubicBezTo>
                  <a:cubicBezTo>
                    <a:pt x="74" y="106"/>
                    <a:pt x="73" y="105"/>
                    <a:pt x="73" y="103"/>
                  </a:cubicBezTo>
                  <a:cubicBezTo>
                    <a:pt x="73" y="23"/>
                    <a:pt x="73" y="23"/>
                    <a:pt x="73" y="23"/>
                  </a:cubicBezTo>
                  <a:cubicBezTo>
                    <a:pt x="73" y="21"/>
                    <a:pt x="74" y="21"/>
                    <a:pt x="75" y="21"/>
                  </a:cubicBezTo>
                  <a:cubicBezTo>
                    <a:pt x="81" y="21"/>
                    <a:pt x="114" y="21"/>
                    <a:pt x="119" y="22"/>
                  </a:cubicBezTo>
                  <a:cubicBezTo>
                    <a:pt x="135" y="24"/>
                    <a:pt x="138" y="28"/>
                    <a:pt x="140" y="33"/>
                  </a:cubicBezTo>
                  <a:cubicBezTo>
                    <a:pt x="142" y="37"/>
                    <a:pt x="142" y="43"/>
                    <a:pt x="142" y="44"/>
                  </a:cubicBezTo>
                  <a:cubicBezTo>
                    <a:pt x="142" y="46"/>
                    <a:pt x="142" y="49"/>
                    <a:pt x="145" y="49"/>
                  </a:cubicBezTo>
                  <a:cubicBezTo>
                    <a:pt x="148" y="49"/>
                    <a:pt x="149" y="46"/>
                    <a:pt x="149" y="45"/>
                  </a:cubicBezTo>
                  <a:cubicBezTo>
                    <a:pt x="149" y="45"/>
                    <a:pt x="150" y="31"/>
                    <a:pt x="150" y="31"/>
                  </a:cubicBezTo>
                  <a:cubicBezTo>
                    <a:pt x="151" y="24"/>
                    <a:pt x="151" y="24"/>
                    <a:pt x="151" y="24"/>
                  </a:cubicBezTo>
                  <a:cubicBezTo>
                    <a:pt x="151" y="24"/>
                    <a:pt x="153" y="7"/>
                    <a:pt x="153" y="7"/>
                  </a:cubicBezTo>
                  <a:cubicBezTo>
                    <a:pt x="153" y="4"/>
                    <a:pt x="153" y="4"/>
                    <a:pt x="153" y="4"/>
                  </a:cubicBezTo>
                  <a:cubicBezTo>
                    <a:pt x="153" y="1"/>
                    <a:pt x="152" y="0"/>
                    <a:pt x="151" y="0"/>
                  </a:cubicBezTo>
                  <a:lnTo>
                    <a:pt x="147" y="1"/>
                  </a:lnTo>
                  <a:close/>
                </a:path>
              </a:pathLst>
            </a:custGeom>
            <a:solidFill>
              <a:srgbClr val="ffffff">
                <a:alpha val="50000"/>
              </a:srgbClr>
            </a:solidFill>
            <a:ln>
              <a:noFill/>
            </a:ln>
          </p:spPr>
          <p:style>
            <a:lnRef idx="0"/>
            <a:fillRef idx="0"/>
            <a:effectRef idx="0"/>
            <a:fontRef idx="minor"/>
          </p:style>
        </p:sp>
        <p:sp>
          <p:nvSpPr>
            <p:cNvPr id="185" name="CustomShape 29"/>
            <p:cNvSpPr/>
            <p:nvPr/>
          </p:nvSpPr>
          <p:spPr>
            <a:xfrm>
              <a:off x="642960" y="511200"/>
              <a:ext cx="316440" cy="349920"/>
            </a:xfrm>
            <a:custGeom>
              <a:avLst/>
              <a:gdLst/>
              <a:ahLst/>
              <a:rect l="l" t="t" r="r" b="b"/>
              <a:pathLst>
                <a:path w="1271" h="1401">
                  <a:moveTo>
                    <a:pt x="601" y="1396"/>
                  </a:moveTo>
                  <a:cubicBezTo>
                    <a:pt x="548" y="1344"/>
                    <a:pt x="483" y="1316"/>
                    <a:pt x="420" y="1289"/>
                  </a:cubicBezTo>
                  <a:cubicBezTo>
                    <a:pt x="415" y="1287"/>
                    <a:pt x="415" y="1287"/>
                    <a:pt x="415" y="1287"/>
                  </a:cubicBezTo>
                  <a:cubicBezTo>
                    <a:pt x="414" y="1286"/>
                    <a:pt x="381" y="1274"/>
                    <a:pt x="381" y="1274"/>
                  </a:cubicBezTo>
                  <a:cubicBezTo>
                    <a:pt x="377" y="1273"/>
                    <a:pt x="375" y="1272"/>
                    <a:pt x="373" y="1271"/>
                  </a:cubicBezTo>
                  <a:cubicBezTo>
                    <a:pt x="367" y="1268"/>
                    <a:pt x="367" y="1268"/>
                    <a:pt x="367" y="1268"/>
                  </a:cubicBezTo>
                  <a:cubicBezTo>
                    <a:pt x="367" y="1269"/>
                    <a:pt x="367" y="1269"/>
                    <a:pt x="367" y="1269"/>
                  </a:cubicBezTo>
                  <a:cubicBezTo>
                    <a:pt x="161" y="1196"/>
                    <a:pt x="35" y="1026"/>
                    <a:pt x="29" y="813"/>
                  </a:cubicBezTo>
                  <a:cubicBezTo>
                    <a:pt x="29" y="805"/>
                    <a:pt x="29" y="796"/>
                    <a:pt x="29" y="786"/>
                  </a:cubicBezTo>
                  <a:cubicBezTo>
                    <a:pt x="29" y="754"/>
                    <a:pt x="31" y="721"/>
                    <a:pt x="34" y="686"/>
                  </a:cubicBezTo>
                  <a:cubicBezTo>
                    <a:pt x="37" y="666"/>
                    <a:pt x="43" y="619"/>
                    <a:pt x="43" y="617"/>
                  </a:cubicBezTo>
                  <a:cubicBezTo>
                    <a:pt x="62" y="509"/>
                    <a:pt x="62" y="509"/>
                    <a:pt x="62" y="509"/>
                  </a:cubicBezTo>
                  <a:cubicBezTo>
                    <a:pt x="64" y="498"/>
                    <a:pt x="65" y="492"/>
                    <a:pt x="65" y="489"/>
                  </a:cubicBezTo>
                  <a:cubicBezTo>
                    <a:pt x="67" y="483"/>
                    <a:pt x="67" y="483"/>
                    <a:pt x="67" y="483"/>
                  </a:cubicBezTo>
                  <a:cubicBezTo>
                    <a:pt x="66" y="483"/>
                    <a:pt x="66" y="483"/>
                    <a:pt x="66" y="483"/>
                  </a:cubicBezTo>
                  <a:cubicBezTo>
                    <a:pt x="67" y="468"/>
                    <a:pt x="68" y="449"/>
                    <a:pt x="68" y="431"/>
                  </a:cubicBezTo>
                  <a:cubicBezTo>
                    <a:pt x="68" y="356"/>
                    <a:pt x="49" y="309"/>
                    <a:pt x="6" y="278"/>
                  </a:cubicBezTo>
                  <a:cubicBezTo>
                    <a:pt x="6" y="277"/>
                    <a:pt x="6" y="277"/>
                    <a:pt x="6" y="277"/>
                  </a:cubicBezTo>
                  <a:cubicBezTo>
                    <a:pt x="0" y="272"/>
                    <a:pt x="0" y="272"/>
                    <a:pt x="0" y="272"/>
                  </a:cubicBezTo>
                  <a:cubicBezTo>
                    <a:pt x="92" y="152"/>
                    <a:pt x="92" y="152"/>
                    <a:pt x="92" y="152"/>
                  </a:cubicBezTo>
                  <a:cubicBezTo>
                    <a:pt x="90" y="149"/>
                    <a:pt x="90" y="149"/>
                    <a:pt x="90" y="149"/>
                  </a:cubicBezTo>
                  <a:cubicBezTo>
                    <a:pt x="82" y="139"/>
                    <a:pt x="78" y="129"/>
                    <a:pt x="77" y="119"/>
                  </a:cubicBezTo>
                  <a:cubicBezTo>
                    <a:pt x="76" y="105"/>
                    <a:pt x="76" y="105"/>
                    <a:pt x="76" y="105"/>
                  </a:cubicBezTo>
                  <a:cubicBezTo>
                    <a:pt x="89" y="110"/>
                    <a:pt x="89" y="110"/>
                    <a:pt x="89" y="110"/>
                  </a:cubicBezTo>
                  <a:cubicBezTo>
                    <a:pt x="97" y="113"/>
                    <a:pt x="105" y="116"/>
                    <a:pt x="114" y="118"/>
                  </a:cubicBezTo>
                  <a:cubicBezTo>
                    <a:pt x="118" y="119"/>
                    <a:pt x="118" y="119"/>
                    <a:pt x="118" y="119"/>
                  </a:cubicBezTo>
                  <a:cubicBezTo>
                    <a:pt x="209" y="0"/>
                    <a:pt x="209" y="0"/>
                    <a:pt x="209" y="0"/>
                  </a:cubicBezTo>
                  <a:cubicBezTo>
                    <a:pt x="213" y="7"/>
                    <a:pt x="213" y="7"/>
                    <a:pt x="213" y="7"/>
                  </a:cubicBezTo>
                  <a:cubicBezTo>
                    <a:pt x="230" y="36"/>
                    <a:pt x="261" y="50"/>
                    <a:pt x="306" y="50"/>
                  </a:cubicBezTo>
                  <a:cubicBezTo>
                    <a:pt x="325" y="50"/>
                    <a:pt x="347" y="48"/>
                    <a:pt x="374" y="43"/>
                  </a:cubicBezTo>
                  <a:cubicBezTo>
                    <a:pt x="374" y="43"/>
                    <a:pt x="464" y="29"/>
                    <a:pt x="465" y="29"/>
                  </a:cubicBezTo>
                  <a:cubicBezTo>
                    <a:pt x="528" y="22"/>
                    <a:pt x="539" y="20"/>
                    <a:pt x="541" y="20"/>
                  </a:cubicBezTo>
                  <a:cubicBezTo>
                    <a:pt x="547" y="19"/>
                    <a:pt x="547" y="19"/>
                    <a:pt x="547" y="19"/>
                  </a:cubicBezTo>
                  <a:cubicBezTo>
                    <a:pt x="565" y="18"/>
                    <a:pt x="584" y="17"/>
                    <a:pt x="604" y="17"/>
                  </a:cubicBezTo>
                  <a:cubicBezTo>
                    <a:pt x="643" y="17"/>
                    <a:pt x="686" y="20"/>
                    <a:pt x="731" y="27"/>
                  </a:cubicBezTo>
                  <a:cubicBezTo>
                    <a:pt x="731" y="27"/>
                    <a:pt x="795" y="36"/>
                    <a:pt x="795" y="36"/>
                  </a:cubicBezTo>
                  <a:cubicBezTo>
                    <a:pt x="875" y="49"/>
                    <a:pt x="875" y="49"/>
                    <a:pt x="875" y="49"/>
                  </a:cubicBezTo>
                  <a:cubicBezTo>
                    <a:pt x="886" y="51"/>
                    <a:pt x="900" y="52"/>
                    <a:pt x="913" y="52"/>
                  </a:cubicBezTo>
                  <a:cubicBezTo>
                    <a:pt x="949" y="52"/>
                    <a:pt x="974" y="44"/>
                    <a:pt x="992" y="27"/>
                  </a:cubicBezTo>
                  <a:cubicBezTo>
                    <a:pt x="995" y="23"/>
                    <a:pt x="999" y="19"/>
                    <a:pt x="1002" y="15"/>
                  </a:cubicBezTo>
                  <a:cubicBezTo>
                    <a:pt x="1011" y="4"/>
                    <a:pt x="1011" y="4"/>
                    <a:pt x="1011" y="4"/>
                  </a:cubicBezTo>
                  <a:cubicBezTo>
                    <a:pt x="1095" y="115"/>
                    <a:pt x="1095" y="115"/>
                    <a:pt x="1095" y="115"/>
                  </a:cubicBezTo>
                  <a:cubicBezTo>
                    <a:pt x="1099" y="113"/>
                    <a:pt x="1099" y="113"/>
                    <a:pt x="1099" y="113"/>
                  </a:cubicBezTo>
                  <a:cubicBezTo>
                    <a:pt x="1112" y="108"/>
                    <a:pt x="1131" y="101"/>
                    <a:pt x="1155" y="92"/>
                  </a:cubicBezTo>
                  <a:cubicBezTo>
                    <a:pt x="1155" y="92"/>
                    <a:pt x="1167" y="88"/>
                    <a:pt x="1171" y="87"/>
                  </a:cubicBezTo>
                  <a:cubicBezTo>
                    <a:pt x="1202" y="75"/>
                    <a:pt x="1227" y="68"/>
                    <a:pt x="1248" y="63"/>
                  </a:cubicBezTo>
                  <a:cubicBezTo>
                    <a:pt x="1264" y="60"/>
                    <a:pt x="1264" y="60"/>
                    <a:pt x="1264" y="60"/>
                  </a:cubicBezTo>
                  <a:cubicBezTo>
                    <a:pt x="1257" y="75"/>
                    <a:pt x="1257" y="75"/>
                    <a:pt x="1257" y="75"/>
                  </a:cubicBezTo>
                  <a:cubicBezTo>
                    <a:pt x="1252" y="88"/>
                    <a:pt x="1247" y="98"/>
                    <a:pt x="1241" y="106"/>
                  </a:cubicBezTo>
                  <a:cubicBezTo>
                    <a:pt x="1231" y="122"/>
                    <a:pt x="1231" y="122"/>
                    <a:pt x="1231" y="122"/>
                  </a:cubicBezTo>
                  <a:cubicBezTo>
                    <a:pt x="1248" y="115"/>
                    <a:pt x="1248" y="115"/>
                    <a:pt x="1248" y="115"/>
                  </a:cubicBezTo>
                  <a:cubicBezTo>
                    <a:pt x="1249" y="115"/>
                    <a:pt x="1261" y="110"/>
                    <a:pt x="1271" y="106"/>
                  </a:cubicBezTo>
                  <a:cubicBezTo>
                    <a:pt x="1260" y="126"/>
                    <a:pt x="1260" y="126"/>
                    <a:pt x="1260" y="126"/>
                  </a:cubicBezTo>
                  <a:cubicBezTo>
                    <a:pt x="1254" y="137"/>
                    <a:pt x="1232" y="172"/>
                    <a:pt x="1212" y="187"/>
                  </a:cubicBezTo>
                  <a:cubicBezTo>
                    <a:pt x="1207" y="191"/>
                    <a:pt x="1207" y="191"/>
                    <a:pt x="1207" y="191"/>
                  </a:cubicBezTo>
                  <a:cubicBezTo>
                    <a:pt x="1210" y="195"/>
                    <a:pt x="1210" y="195"/>
                    <a:pt x="1210" y="195"/>
                  </a:cubicBezTo>
                  <a:cubicBezTo>
                    <a:pt x="1210" y="195"/>
                    <a:pt x="1211" y="196"/>
                    <a:pt x="1211" y="196"/>
                  </a:cubicBezTo>
                  <a:cubicBezTo>
                    <a:pt x="1213" y="199"/>
                    <a:pt x="1214" y="205"/>
                    <a:pt x="1214" y="210"/>
                  </a:cubicBezTo>
                  <a:cubicBezTo>
                    <a:pt x="1214" y="216"/>
                    <a:pt x="1213" y="221"/>
                    <a:pt x="1211" y="225"/>
                  </a:cubicBezTo>
                  <a:cubicBezTo>
                    <a:pt x="1209" y="230"/>
                    <a:pt x="1205" y="236"/>
                    <a:pt x="1199" y="243"/>
                  </a:cubicBezTo>
                  <a:cubicBezTo>
                    <a:pt x="1195" y="247"/>
                    <a:pt x="1195" y="247"/>
                    <a:pt x="1195" y="247"/>
                  </a:cubicBezTo>
                  <a:cubicBezTo>
                    <a:pt x="1218" y="276"/>
                    <a:pt x="1218" y="276"/>
                    <a:pt x="1218" y="276"/>
                  </a:cubicBezTo>
                  <a:cubicBezTo>
                    <a:pt x="1213" y="280"/>
                    <a:pt x="1213" y="280"/>
                    <a:pt x="1213" y="280"/>
                  </a:cubicBezTo>
                  <a:cubicBezTo>
                    <a:pt x="1170" y="312"/>
                    <a:pt x="1149" y="363"/>
                    <a:pt x="1149" y="434"/>
                  </a:cubicBezTo>
                  <a:cubicBezTo>
                    <a:pt x="1149" y="436"/>
                    <a:pt x="1149" y="436"/>
                    <a:pt x="1149" y="436"/>
                  </a:cubicBezTo>
                  <a:cubicBezTo>
                    <a:pt x="1149" y="440"/>
                    <a:pt x="1149" y="443"/>
                    <a:pt x="1149" y="447"/>
                  </a:cubicBezTo>
                  <a:cubicBezTo>
                    <a:pt x="1149" y="464"/>
                    <a:pt x="1150" y="481"/>
                    <a:pt x="1152" y="500"/>
                  </a:cubicBezTo>
                  <a:cubicBezTo>
                    <a:pt x="1163" y="569"/>
                    <a:pt x="1163" y="569"/>
                    <a:pt x="1163" y="569"/>
                  </a:cubicBezTo>
                  <a:cubicBezTo>
                    <a:pt x="1171" y="616"/>
                    <a:pt x="1175" y="640"/>
                    <a:pt x="1175" y="641"/>
                  </a:cubicBezTo>
                  <a:cubicBezTo>
                    <a:pt x="1177" y="661"/>
                    <a:pt x="1183" y="714"/>
                    <a:pt x="1183" y="718"/>
                  </a:cubicBezTo>
                  <a:cubicBezTo>
                    <a:pt x="1186" y="783"/>
                    <a:pt x="1186" y="789"/>
                    <a:pt x="1186" y="790"/>
                  </a:cubicBezTo>
                  <a:cubicBezTo>
                    <a:pt x="1186" y="792"/>
                    <a:pt x="1186" y="795"/>
                    <a:pt x="1186" y="798"/>
                  </a:cubicBezTo>
                  <a:cubicBezTo>
                    <a:pt x="1186" y="913"/>
                    <a:pt x="1148" y="1029"/>
                    <a:pt x="1086" y="1101"/>
                  </a:cubicBezTo>
                  <a:cubicBezTo>
                    <a:pt x="1084" y="1103"/>
                    <a:pt x="1084" y="1103"/>
                    <a:pt x="1084" y="1103"/>
                  </a:cubicBezTo>
                  <a:cubicBezTo>
                    <a:pt x="1044" y="1152"/>
                    <a:pt x="989" y="1219"/>
                    <a:pt x="838" y="1272"/>
                  </a:cubicBezTo>
                  <a:cubicBezTo>
                    <a:pt x="754" y="1303"/>
                    <a:pt x="679" y="1333"/>
                    <a:pt x="614" y="1390"/>
                  </a:cubicBezTo>
                  <a:cubicBezTo>
                    <a:pt x="614" y="1390"/>
                    <a:pt x="614" y="1390"/>
                    <a:pt x="614" y="1390"/>
                  </a:cubicBezTo>
                  <a:cubicBezTo>
                    <a:pt x="611" y="1393"/>
                    <a:pt x="611" y="1393"/>
                    <a:pt x="611" y="1393"/>
                  </a:cubicBezTo>
                  <a:cubicBezTo>
                    <a:pt x="609" y="1395"/>
                    <a:pt x="609" y="1395"/>
                    <a:pt x="609" y="1395"/>
                  </a:cubicBezTo>
                  <a:cubicBezTo>
                    <a:pt x="605" y="1401"/>
                    <a:pt x="605" y="1401"/>
                    <a:pt x="605" y="1401"/>
                  </a:cubicBezTo>
                  <a:lnTo>
                    <a:pt x="601" y="1396"/>
                  </a:lnTo>
                  <a:close/>
                </a:path>
              </a:pathLst>
            </a:custGeom>
            <a:solidFill>
              <a:srgbClr val="ffffff">
                <a:alpha val="50000"/>
              </a:srgbClr>
            </a:solidFill>
            <a:ln>
              <a:noFill/>
            </a:ln>
          </p:spPr>
          <p:style>
            <a:lnRef idx="0"/>
            <a:fillRef idx="0"/>
            <a:effectRef idx="0"/>
            <a:fontRef idx="minor"/>
          </p:style>
        </p:sp>
        <p:sp>
          <p:nvSpPr>
            <p:cNvPr id="186" name="CustomShape 30"/>
            <p:cNvSpPr/>
            <p:nvPr/>
          </p:nvSpPr>
          <p:spPr>
            <a:xfrm>
              <a:off x="641160" y="508680"/>
              <a:ext cx="320760" cy="353880"/>
            </a:xfrm>
            <a:custGeom>
              <a:avLst/>
              <a:gdLst/>
              <a:ahLst/>
              <a:rect l="l" t="t" r="r" b="b"/>
              <a:pathLst>
                <a:path w="1290" h="1419">
                  <a:moveTo>
                    <a:pt x="445" y="234"/>
                  </a:moveTo>
                  <a:cubicBezTo>
                    <a:pt x="411" y="216"/>
                    <a:pt x="362" y="217"/>
                    <a:pt x="334" y="210"/>
                  </a:cubicBezTo>
                  <a:cubicBezTo>
                    <a:pt x="306" y="203"/>
                    <a:pt x="302" y="201"/>
                    <a:pt x="302" y="201"/>
                  </a:cubicBezTo>
                  <a:cubicBezTo>
                    <a:pt x="313" y="203"/>
                    <a:pt x="323" y="206"/>
                    <a:pt x="335" y="208"/>
                  </a:cubicBezTo>
                  <a:cubicBezTo>
                    <a:pt x="373" y="212"/>
                    <a:pt x="414" y="214"/>
                    <a:pt x="445" y="228"/>
                  </a:cubicBezTo>
                  <a:cubicBezTo>
                    <a:pt x="463" y="235"/>
                    <a:pt x="473" y="253"/>
                    <a:pt x="477" y="272"/>
                  </a:cubicBezTo>
                  <a:cubicBezTo>
                    <a:pt x="470" y="257"/>
                    <a:pt x="459" y="242"/>
                    <a:pt x="445" y="234"/>
                  </a:cubicBezTo>
                  <a:moveTo>
                    <a:pt x="752" y="668"/>
                  </a:moveTo>
                  <a:cubicBezTo>
                    <a:pt x="781" y="704"/>
                    <a:pt x="783" y="704"/>
                    <a:pt x="807" y="728"/>
                  </a:cubicBezTo>
                  <a:cubicBezTo>
                    <a:pt x="794" y="722"/>
                    <a:pt x="765" y="695"/>
                    <a:pt x="749" y="675"/>
                  </a:cubicBezTo>
                  <a:cubicBezTo>
                    <a:pt x="725" y="645"/>
                    <a:pt x="714" y="619"/>
                    <a:pt x="710" y="591"/>
                  </a:cubicBezTo>
                  <a:cubicBezTo>
                    <a:pt x="710" y="591"/>
                    <a:pt x="724" y="632"/>
                    <a:pt x="752" y="668"/>
                  </a:cubicBezTo>
                  <a:moveTo>
                    <a:pt x="562" y="345"/>
                  </a:moveTo>
                  <a:cubicBezTo>
                    <a:pt x="539" y="342"/>
                    <a:pt x="519" y="352"/>
                    <a:pt x="501" y="375"/>
                  </a:cubicBezTo>
                  <a:cubicBezTo>
                    <a:pt x="478" y="382"/>
                    <a:pt x="464" y="391"/>
                    <a:pt x="447" y="409"/>
                  </a:cubicBezTo>
                  <a:cubicBezTo>
                    <a:pt x="434" y="405"/>
                    <a:pt x="419" y="397"/>
                    <a:pt x="415" y="394"/>
                  </a:cubicBezTo>
                  <a:cubicBezTo>
                    <a:pt x="418" y="387"/>
                    <a:pt x="422" y="382"/>
                    <a:pt x="429" y="379"/>
                  </a:cubicBezTo>
                  <a:cubicBezTo>
                    <a:pt x="423" y="376"/>
                    <a:pt x="413" y="371"/>
                    <a:pt x="415" y="364"/>
                  </a:cubicBezTo>
                  <a:cubicBezTo>
                    <a:pt x="418" y="352"/>
                    <a:pt x="434" y="359"/>
                    <a:pt x="452" y="352"/>
                  </a:cubicBezTo>
                  <a:cubicBezTo>
                    <a:pt x="445" y="348"/>
                    <a:pt x="436" y="343"/>
                    <a:pt x="440" y="333"/>
                  </a:cubicBezTo>
                  <a:cubicBezTo>
                    <a:pt x="443" y="323"/>
                    <a:pt x="459" y="324"/>
                    <a:pt x="471" y="327"/>
                  </a:cubicBezTo>
                  <a:cubicBezTo>
                    <a:pt x="464" y="321"/>
                    <a:pt x="463" y="309"/>
                    <a:pt x="470" y="304"/>
                  </a:cubicBezTo>
                  <a:cubicBezTo>
                    <a:pt x="478" y="300"/>
                    <a:pt x="494" y="301"/>
                    <a:pt x="494" y="301"/>
                  </a:cubicBezTo>
                  <a:cubicBezTo>
                    <a:pt x="494" y="293"/>
                    <a:pt x="501" y="287"/>
                    <a:pt x="505" y="280"/>
                  </a:cubicBezTo>
                  <a:cubicBezTo>
                    <a:pt x="498" y="282"/>
                    <a:pt x="493" y="291"/>
                    <a:pt x="491" y="297"/>
                  </a:cubicBezTo>
                  <a:cubicBezTo>
                    <a:pt x="468" y="295"/>
                    <a:pt x="457" y="306"/>
                    <a:pt x="463" y="321"/>
                  </a:cubicBezTo>
                  <a:cubicBezTo>
                    <a:pt x="452" y="318"/>
                    <a:pt x="440" y="320"/>
                    <a:pt x="436" y="330"/>
                  </a:cubicBezTo>
                  <a:cubicBezTo>
                    <a:pt x="408" y="313"/>
                    <a:pt x="365" y="301"/>
                    <a:pt x="335" y="299"/>
                  </a:cubicBezTo>
                  <a:cubicBezTo>
                    <a:pt x="331" y="299"/>
                    <a:pt x="329" y="299"/>
                    <a:pt x="325" y="298"/>
                  </a:cubicBezTo>
                  <a:cubicBezTo>
                    <a:pt x="322" y="295"/>
                    <a:pt x="319" y="286"/>
                    <a:pt x="318" y="282"/>
                  </a:cubicBezTo>
                  <a:cubicBezTo>
                    <a:pt x="314" y="269"/>
                    <a:pt x="308" y="251"/>
                    <a:pt x="295" y="245"/>
                  </a:cubicBezTo>
                  <a:cubicBezTo>
                    <a:pt x="323" y="249"/>
                    <a:pt x="397" y="263"/>
                    <a:pt x="443" y="282"/>
                  </a:cubicBezTo>
                  <a:cubicBezTo>
                    <a:pt x="409" y="257"/>
                    <a:pt x="317" y="245"/>
                    <a:pt x="261" y="231"/>
                  </a:cubicBezTo>
                  <a:cubicBezTo>
                    <a:pt x="219" y="222"/>
                    <a:pt x="162" y="204"/>
                    <a:pt x="126" y="179"/>
                  </a:cubicBezTo>
                  <a:cubicBezTo>
                    <a:pt x="106" y="164"/>
                    <a:pt x="95" y="148"/>
                    <a:pt x="93" y="129"/>
                  </a:cubicBezTo>
                  <a:cubicBezTo>
                    <a:pt x="118" y="138"/>
                    <a:pt x="140" y="143"/>
                    <a:pt x="169" y="149"/>
                  </a:cubicBezTo>
                  <a:cubicBezTo>
                    <a:pt x="189" y="153"/>
                    <a:pt x="205" y="156"/>
                    <a:pt x="233" y="162"/>
                  </a:cubicBezTo>
                  <a:cubicBezTo>
                    <a:pt x="260" y="167"/>
                    <a:pt x="298" y="179"/>
                    <a:pt x="298" y="179"/>
                  </a:cubicBezTo>
                  <a:cubicBezTo>
                    <a:pt x="358" y="196"/>
                    <a:pt x="425" y="185"/>
                    <a:pt x="483" y="205"/>
                  </a:cubicBezTo>
                  <a:cubicBezTo>
                    <a:pt x="509" y="215"/>
                    <a:pt x="508" y="247"/>
                    <a:pt x="512" y="271"/>
                  </a:cubicBezTo>
                  <a:cubicBezTo>
                    <a:pt x="518" y="277"/>
                    <a:pt x="518" y="277"/>
                    <a:pt x="518" y="277"/>
                  </a:cubicBezTo>
                  <a:cubicBezTo>
                    <a:pt x="518" y="311"/>
                    <a:pt x="535" y="325"/>
                    <a:pt x="562" y="345"/>
                  </a:cubicBezTo>
                  <a:moveTo>
                    <a:pt x="774" y="670"/>
                  </a:moveTo>
                  <a:cubicBezTo>
                    <a:pt x="803" y="705"/>
                    <a:pt x="830" y="724"/>
                    <a:pt x="836" y="728"/>
                  </a:cubicBezTo>
                  <a:cubicBezTo>
                    <a:pt x="836" y="728"/>
                    <a:pt x="796" y="691"/>
                    <a:pt x="788" y="676"/>
                  </a:cubicBezTo>
                  <a:cubicBezTo>
                    <a:pt x="855" y="728"/>
                    <a:pt x="908" y="749"/>
                    <a:pt x="933" y="767"/>
                  </a:cubicBezTo>
                  <a:cubicBezTo>
                    <a:pt x="923" y="765"/>
                    <a:pt x="912" y="764"/>
                    <a:pt x="906" y="771"/>
                  </a:cubicBezTo>
                  <a:cubicBezTo>
                    <a:pt x="901" y="779"/>
                    <a:pt x="905" y="791"/>
                    <a:pt x="901" y="802"/>
                  </a:cubicBezTo>
                  <a:cubicBezTo>
                    <a:pt x="899" y="810"/>
                    <a:pt x="894" y="811"/>
                    <a:pt x="891" y="811"/>
                  </a:cubicBezTo>
                  <a:cubicBezTo>
                    <a:pt x="886" y="780"/>
                    <a:pt x="861" y="775"/>
                    <a:pt x="861" y="775"/>
                  </a:cubicBezTo>
                  <a:cubicBezTo>
                    <a:pt x="867" y="782"/>
                    <a:pt x="875" y="790"/>
                    <a:pt x="877" y="801"/>
                  </a:cubicBezTo>
                  <a:cubicBezTo>
                    <a:pt x="853" y="797"/>
                    <a:pt x="809" y="770"/>
                    <a:pt x="809" y="769"/>
                  </a:cubicBezTo>
                  <a:cubicBezTo>
                    <a:pt x="786" y="771"/>
                    <a:pt x="758" y="768"/>
                    <a:pt x="743" y="758"/>
                  </a:cubicBezTo>
                  <a:cubicBezTo>
                    <a:pt x="726" y="747"/>
                    <a:pt x="761" y="745"/>
                    <a:pt x="747" y="734"/>
                  </a:cubicBezTo>
                  <a:cubicBezTo>
                    <a:pt x="740" y="729"/>
                    <a:pt x="733" y="734"/>
                    <a:pt x="728" y="726"/>
                  </a:cubicBezTo>
                  <a:cubicBezTo>
                    <a:pt x="724" y="721"/>
                    <a:pt x="737" y="709"/>
                    <a:pt x="732" y="698"/>
                  </a:cubicBezTo>
                  <a:cubicBezTo>
                    <a:pt x="728" y="690"/>
                    <a:pt x="721" y="691"/>
                    <a:pt x="715" y="696"/>
                  </a:cubicBezTo>
                  <a:cubicBezTo>
                    <a:pt x="709" y="702"/>
                    <a:pt x="705" y="725"/>
                    <a:pt x="687" y="721"/>
                  </a:cubicBezTo>
                  <a:cubicBezTo>
                    <a:pt x="677" y="718"/>
                    <a:pt x="680" y="700"/>
                    <a:pt x="669" y="692"/>
                  </a:cubicBezTo>
                  <a:cubicBezTo>
                    <a:pt x="661" y="686"/>
                    <a:pt x="651" y="686"/>
                    <a:pt x="645" y="693"/>
                  </a:cubicBezTo>
                  <a:cubicBezTo>
                    <a:pt x="637" y="700"/>
                    <a:pt x="639" y="711"/>
                    <a:pt x="639" y="711"/>
                  </a:cubicBezTo>
                  <a:cubicBezTo>
                    <a:pt x="618" y="669"/>
                    <a:pt x="638" y="578"/>
                    <a:pt x="638" y="578"/>
                  </a:cubicBezTo>
                  <a:cubicBezTo>
                    <a:pt x="616" y="637"/>
                    <a:pt x="616" y="688"/>
                    <a:pt x="633" y="719"/>
                  </a:cubicBezTo>
                  <a:cubicBezTo>
                    <a:pt x="628" y="716"/>
                    <a:pt x="619" y="707"/>
                    <a:pt x="616" y="702"/>
                  </a:cubicBezTo>
                  <a:cubicBezTo>
                    <a:pt x="612" y="691"/>
                    <a:pt x="605" y="676"/>
                    <a:pt x="606" y="661"/>
                  </a:cubicBezTo>
                  <a:cubicBezTo>
                    <a:pt x="593" y="684"/>
                    <a:pt x="619" y="727"/>
                    <a:pt x="609" y="727"/>
                  </a:cubicBezTo>
                  <a:cubicBezTo>
                    <a:pt x="600" y="727"/>
                    <a:pt x="600" y="710"/>
                    <a:pt x="589" y="705"/>
                  </a:cubicBezTo>
                  <a:cubicBezTo>
                    <a:pt x="578" y="699"/>
                    <a:pt x="574" y="709"/>
                    <a:pt x="570" y="705"/>
                  </a:cubicBezTo>
                  <a:cubicBezTo>
                    <a:pt x="565" y="701"/>
                    <a:pt x="588" y="684"/>
                    <a:pt x="568" y="672"/>
                  </a:cubicBezTo>
                  <a:cubicBezTo>
                    <a:pt x="557" y="666"/>
                    <a:pt x="552" y="678"/>
                    <a:pt x="543" y="673"/>
                  </a:cubicBezTo>
                  <a:cubicBezTo>
                    <a:pt x="534" y="668"/>
                    <a:pt x="522" y="670"/>
                    <a:pt x="522" y="670"/>
                  </a:cubicBezTo>
                  <a:cubicBezTo>
                    <a:pt x="518" y="649"/>
                    <a:pt x="544" y="556"/>
                    <a:pt x="544" y="556"/>
                  </a:cubicBezTo>
                  <a:cubicBezTo>
                    <a:pt x="560" y="564"/>
                    <a:pt x="582" y="551"/>
                    <a:pt x="582" y="551"/>
                  </a:cubicBezTo>
                  <a:cubicBezTo>
                    <a:pt x="593" y="573"/>
                    <a:pt x="617" y="555"/>
                    <a:pt x="627" y="547"/>
                  </a:cubicBezTo>
                  <a:cubicBezTo>
                    <a:pt x="635" y="540"/>
                    <a:pt x="637" y="535"/>
                    <a:pt x="646" y="531"/>
                  </a:cubicBezTo>
                  <a:cubicBezTo>
                    <a:pt x="656" y="526"/>
                    <a:pt x="667" y="533"/>
                    <a:pt x="677" y="528"/>
                  </a:cubicBezTo>
                  <a:cubicBezTo>
                    <a:pt x="688" y="524"/>
                    <a:pt x="691" y="517"/>
                    <a:pt x="691" y="517"/>
                  </a:cubicBezTo>
                  <a:cubicBezTo>
                    <a:pt x="704" y="529"/>
                    <a:pt x="721" y="574"/>
                    <a:pt x="728" y="589"/>
                  </a:cubicBezTo>
                  <a:cubicBezTo>
                    <a:pt x="751" y="640"/>
                    <a:pt x="774" y="670"/>
                    <a:pt x="774" y="670"/>
                  </a:cubicBezTo>
                  <a:moveTo>
                    <a:pt x="935" y="783"/>
                  </a:moveTo>
                  <a:cubicBezTo>
                    <a:pt x="937" y="794"/>
                    <a:pt x="923" y="801"/>
                    <a:pt x="913" y="802"/>
                  </a:cubicBezTo>
                  <a:cubicBezTo>
                    <a:pt x="910" y="803"/>
                    <a:pt x="910" y="803"/>
                    <a:pt x="910" y="803"/>
                  </a:cubicBezTo>
                  <a:cubicBezTo>
                    <a:pt x="910" y="793"/>
                    <a:pt x="908" y="774"/>
                    <a:pt x="918" y="772"/>
                  </a:cubicBezTo>
                  <a:cubicBezTo>
                    <a:pt x="929" y="770"/>
                    <a:pt x="933" y="775"/>
                    <a:pt x="935" y="783"/>
                  </a:cubicBezTo>
                  <a:moveTo>
                    <a:pt x="692" y="506"/>
                  </a:moveTo>
                  <a:cubicBezTo>
                    <a:pt x="686" y="507"/>
                    <a:pt x="690" y="510"/>
                    <a:pt x="676" y="520"/>
                  </a:cubicBezTo>
                  <a:cubicBezTo>
                    <a:pt x="673" y="522"/>
                    <a:pt x="663" y="524"/>
                    <a:pt x="655" y="523"/>
                  </a:cubicBezTo>
                  <a:cubicBezTo>
                    <a:pt x="657" y="519"/>
                    <a:pt x="661" y="515"/>
                    <a:pt x="656" y="505"/>
                  </a:cubicBezTo>
                  <a:cubicBezTo>
                    <a:pt x="651" y="495"/>
                    <a:pt x="643" y="492"/>
                    <a:pt x="639" y="492"/>
                  </a:cubicBezTo>
                  <a:cubicBezTo>
                    <a:pt x="645" y="496"/>
                    <a:pt x="649" y="501"/>
                    <a:pt x="652" y="507"/>
                  </a:cubicBezTo>
                  <a:cubicBezTo>
                    <a:pt x="654" y="512"/>
                    <a:pt x="653" y="518"/>
                    <a:pt x="648" y="522"/>
                  </a:cubicBezTo>
                  <a:cubicBezTo>
                    <a:pt x="644" y="523"/>
                    <a:pt x="638" y="526"/>
                    <a:pt x="635" y="530"/>
                  </a:cubicBezTo>
                  <a:cubicBezTo>
                    <a:pt x="638" y="517"/>
                    <a:pt x="627" y="498"/>
                    <a:pt x="617" y="495"/>
                  </a:cubicBezTo>
                  <a:cubicBezTo>
                    <a:pt x="626" y="507"/>
                    <a:pt x="633" y="514"/>
                    <a:pt x="628" y="534"/>
                  </a:cubicBezTo>
                  <a:cubicBezTo>
                    <a:pt x="625" y="540"/>
                    <a:pt x="599" y="558"/>
                    <a:pt x="592" y="552"/>
                  </a:cubicBezTo>
                  <a:cubicBezTo>
                    <a:pt x="579" y="541"/>
                    <a:pt x="589" y="532"/>
                    <a:pt x="585" y="519"/>
                  </a:cubicBezTo>
                  <a:cubicBezTo>
                    <a:pt x="583" y="517"/>
                    <a:pt x="583" y="514"/>
                    <a:pt x="581" y="515"/>
                  </a:cubicBezTo>
                  <a:cubicBezTo>
                    <a:pt x="584" y="527"/>
                    <a:pt x="579" y="532"/>
                    <a:pt x="580" y="545"/>
                  </a:cubicBezTo>
                  <a:cubicBezTo>
                    <a:pt x="571" y="548"/>
                    <a:pt x="567" y="549"/>
                    <a:pt x="561" y="548"/>
                  </a:cubicBezTo>
                  <a:cubicBezTo>
                    <a:pt x="558" y="545"/>
                    <a:pt x="555" y="539"/>
                    <a:pt x="557" y="529"/>
                  </a:cubicBezTo>
                  <a:cubicBezTo>
                    <a:pt x="559" y="520"/>
                    <a:pt x="567" y="508"/>
                    <a:pt x="574" y="498"/>
                  </a:cubicBezTo>
                  <a:cubicBezTo>
                    <a:pt x="574" y="498"/>
                    <a:pt x="570" y="500"/>
                    <a:pt x="567" y="503"/>
                  </a:cubicBezTo>
                  <a:cubicBezTo>
                    <a:pt x="555" y="514"/>
                    <a:pt x="550" y="527"/>
                    <a:pt x="550" y="537"/>
                  </a:cubicBezTo>
                  <a:cubicBezTo>
                    <a:pt x="551" y="541"/>
                    <a:pt x="551" y="545"/>
                    <a:pt x="555" y="548"/>
                  </a:cubicBezTo>
                  <a:cubicBezTo>
                    <a:pt x="552" y="548"/>
                    <a:pt x="540" y="548"/>
                    <a:pt x="537" y="541"/>
                  </a:cubicBezTo>
                  <a:cubicBezTo>
                    <a:pt x="530" y="527"/>
                    <a:pt x="540" y="514"/>
                    <a:pt x="547" y="505"/>
                  </a:cubicBezTo>
                  <a:cubicBezTo>
                    <a:pt x="554" y="497"/>
                    <a:pt x="564" y="492"/>
                    <a:pt x="564" y="492"/>
                  </a:cubicBezTo>
                  <a:cubicBezTo>
                    <a:pt x="579" y="485"/>
                    <a:pt x="602" y="488"/>
                    <a:pt x="618" y="485"/>
                  </a:cubicBezTo>
                  <a:cubicBezTo>
                    <a:pt x="634" y="483"/>
                    <a:pt x="647" y="486"/>
                    <a:pt x="661" y="490"/>
                  </a:cubicBezTo>
                  <a:cubicBezTo>
                    <a:pt x="674" y="494"/>
                    <a:pt x="682" y="499"/>
                    <a:pt x="692" y="506"/>
                  </a:cubicBezTo>
                  <a:moveTo>
                    <a:pt x="416" y="356"/>
                  </a:moveTo>
                  <a:cubicBezTo>
                    <a:pt x="408" y="360"/>
                    <a:pt x="410" y="366"/>
                    <a:pt x="411" y="370"/>
                  </a:cubicBezTo>
                  <a:cubicBezTo>
                    <a:pt x="414" y="376"/>
                    <a:pt x="420" y="379"/>
                    <a:pt x="420" y="379"/>
                  </a:cubicBezTo>
                  <a:cubicBezTo>
                    <a:pt x="417" y="381"/>
                    <a:pt x="412" y="386"/>
                    <a:pt x="409" y="391"/>
                  </a:cubicBezTo>
                  <a:cubicBezTo>
                    <a:pt x="401" y="386"/>
                    <a:pt x="389" y="380"/>
                    <a:pt x="379" y="376"/>
                  </a:cubicBezTo>
                  <a:cubicBezTo>
                    <a:pt x="360" y="365"/>
                    <a:pt x="341" y="358"/>
                    <a:pt x="321" y="360"/>
                  </a:cubicBezTo>
                  <a:cubicBezTo>
                    <a:pt x="316" y="360"/>
                    <a:pt x="303" y="365"/>
                    <a:pt x="299" y="366"/>
                  </a:cubicBezTo>
                  <a:cubicBezTo>
                    <a:pt x="285" y="364"/>
                    <a:pt x="265" y="352"/>
                    <a:pt x="260" y="346"/>
                  </a:cubicBezTo>
                  <a:cubicBezTo>
                    <a:pt x="284" y="349"/>
                    <a:pt x="301" y="348"/>
                    <a:pt x="315" y="348"/>
                  </a:cubicBezTo>
                  <a:cubicBezTo>
                    <a:pt x="340" y="346"/>
                    <a:pt x="356" y="342"/>
                    <a:pt x="356" y="342"/>
                  </a:cubicBezTo>
                  <a:cubicBezTo>
                    <a:pt x="376" y="350"/>
                    <a:pt x="391" y="356"/>
                    <a:pt x="416" y="356"/>
                  </a:cubicBezTo>
                  <a:moveTo>
                    <a:pt x="1138" y="317"/>
                  </a:moveTo>
                  <a:cubicBezTo>
                    <a:pt x="1120" y="376"/>
                    <a:pt x="1068" y="368"/>
                    <a:pt x="1049" y="357"/>
                  </a:cubicBezTo>
                  <a:cubicBezTo>
                    <a:pt x="1068" y="351"/>
                    <a:pt x="1076" y="334"/>
                    <a:pt x="1076" y="334"/>
                  </a:cubicBezTo>
                  <a:cubicBezTo>
                    <a:pt x="1102" y="337"/>
                    <a:pt x="1120" y="332"/>
                    <a:pt x="1138" y="317"/>
                  </a:cubicBezTo>
                  <a:moveTo>
                    <a:pt x="1069" y="333"/>
                  </a:moveTo>
                  <a:cubicBezTo>
                    <a:pt x="1068" y="340"/>
                    <a:pt x="1053" y="351"/>
                    <a:pt x="1038" y="354"/>
                  </a:cubicBezTo>
                  <a:cubicBezTo>
                    <a:pt x="1038" y="354"/>
                    <a:pt x="1036" y="342"/>
                    <a:pt x="1020" y="343"/>
                  </a:cubicBezTo>
                  <a:cubicBezTo>
                    <a:pt x="1011" y="344"/>
                    <a:pt x="1011" y="345"/>
                    <a:pt x="1005" y="347"/>
                  </a:cubicBezTo>
                  <a:cubicBezTo>
                    <a:pt x="1007" y="343"/>
                    <a:pt x="1007" y="337"/>
                    <a:pt x="1004" y="332"/>
                  </a:cubicBezTo>
                  <a:cubicBezTo>
                    <a:pt x="1003" y="331"/>
                    <a:pt x="1002" y="330"/>
                    <a:pt x="1000" y="330"/>
                  </a:cubicBezTo>
                  <a:cubicBezTo>
                    <a:pt x="996" y="330"/>
                    <a:pt x="991" y="331"/>
                    <a:pt x="986" y="334"/>
                  </a:cubicBezTo>
                  <a:cubicBezTo>
                    <a:pt x="981" y="338"/>
                    <a:pt x="975" y="337"/>
                    <a:pt x="971" y="339"/>
                  </a:cubicBezTo>
                  <a:cubicBezTo>
                    <a:pt x="963" y="341"/>
                    <a:pt x="958" y="346"/>
                    <a:pt x="952" y="355"/>
                  </a:cubicBezTo>
                  <a:cubicBezTo>
                    <a:pt x="951" y="356"/>
                    <a:pt x="948" y="355"/>
                    <a:pt x="945" y="355"/>
                  </a:cubicBezTo>
                  <a:cubicBezTo>
                    <a:pt x="941" y="354"/>
                    <a:pt x="880" y="363"/>
                    <a:pt x="880" y="363"/>
                  </a:cubicBezTo>
                  <a:cubicBezTo>
                    <a:pt x="869" y="362"/>
                    <a:pt x="853" y="363"/>
                    <a:pt x="833" y="357"/>
                  </a:cubicBezTo>
                  <a:cubicBezTo>
                    <a:pt x="833" y="357"/>
                    <a:pt x="850" y="349"/>
                    <a:pt x="841" y="334"/>
                  </a:cubicBezTo>
                  <a:cubicBezTo>
                    <a:pt x="841" y="334"/>
                    <a:pt x="923" y="316"/>
                    <a:pt x="955" y="307"/>
                  </a:cubicBezTo>
                  <a:cubicBezTo>
                    <a:pt x="988" y="298"/>
                    <a:pt x="1005" y="292"/>
                    <a:pt x="1016" y="287"/>
                  </a:cubicBezTo>
                  <a:cubicBezTo>
                    <a:pt x="1014" y="294"/>
                    <a:pt x="1022" y="308"/>
                    <a:pt x="1035" y="318"/>
                  </a:cubicBezTo>
                  <a:cubicBezTo>
                    <a:pt x="1044" y="325"/>
                    <a:pt x="1062" y="332"/>
                    <a:pt x="1069" y="333"/>
                  </a:cubicBezTo>
                  <a:moveTo>
                    <a:pt x="435" y="335"/>
                  </a:moveTo>
                  <a:cubicBezTo>
                    <a:pt x="434" y="339"/>
                    <a:pt x="435" y="345"/>
                    <a:pt x="442" y="350"/>
                  </a:cubicBezTo>
                  <a:cubicBezTo>
                    <a:pt x="437" y="351"/>
                    <a:pt x="427" y="351"/>
                    <a:pt x="421" y="353"/>
                  </a:cubicBezTo>
                  <a:cubicBezTo>
                    <a:pt x="385" y="351"/>
                    <a:pt x="349" y="340"/>
                    <a:pt x="328" y="305"/>
                  </a:cubicBezTo>
                  <a:cubicBezTo>
                    <a:pt x="337" y="305"/>
                    <a:pt x="346" y="304"/>
                    <a:pt x="359" y="307"/>
                  </a:cubicBezTo>
                  <a:cubicBezTo>
                    <a:pt x="379" y="312"/>
                    <a:pt x="408" y="320"/>
                    <a:pt x="435" y="335"/>
                  </a:cubicBezTo>
                  <a:moveTo>
                    <a:pt x="322" y="306"/>
                  </a:moveTo>
                  <a:cubicBezTo>
                    <a:pt x="325" y="309"/>
                    <a:pt x="331" y="323"/>
                    <a:pt x="350" y="337"/>
                  </a:cubicBezTo>
                  <a:cubicBezTo>
                    <a:pt x="339" y="340"/>
                    <a:pt x="328" y="341"/>
                    <a:pt x="310" y="342"/>
                  </a:cubicBezTo>
                  <a:cubicBezTo>
                    <a:pt x="287" y="343"/>
                    <a:pt x="266" y="341"/>
                    <a:pt x="266" y="341"/>
                  </a:cubicBezTo>
                  <a:cubicBezTo>
                    <a:pt x="232" y="338"/>
                    <a:pt x="188" y="296"/>
                    <a:pt x="177" y="280"/>
                  </a:cubicBezTo>
                  <a:cubicBezTo>
                    <a:pt x="200" y="293"/>
                    <a:pt x="231" y="302"/>
                    <a:pt x="255" y="305"/>
                  </a:cubicBezTo>
                  <a:cubicBezTo>
                    <a:pt x="279" y="308"/>
                    <a:pt x="302" y="309"/>
                    <a:pt x="322" y="306"/>
                  </a:cubicBezTo>
                  <a:moveTo>
                    <a:pt x="691" y="256"/>
                  </a:moveTo>
                  <a:cubicBezTo>
                    <a:pt x="692" y="256"/>
                    <a:pt x="694" y="255"/>
                    <a:pt x="696" y="255"/>
                  </a:cubicBezTo>
                  <a:cubicBezTo>
                    <a:pt x="698" y="263"/>
                    <a:pt x="689" y="266"/>
                    <a:pt x="684" y="267"/>
                  </a:cubicBezTo>
                  <a:cubicBezTo>
                    <a:pt x="680" y="268"/>
                    <a:pt x="678" y="264"/>
                    <a:pt x="677" y="262"/>
                  </a:cubicBezTo>
                  <a:cubicBezTo>
                    <a:pt x="677" y="259"/>
                    <a:pt x="677" y="256"/>
                    <a:pt x="675" y="254"/>
                  </a:cubicBezTo>
                  <a:cubicBezTo>
                    <a:pt x="675" y="253"/>
                    <a:pt x="675" y="252"/>
                    <a:pt x="677" y="251"/>
                  </a:cubicBezTo>
                  <a:cubicBezTo>
                    <a:pt x="680" y="255"/>
                    <a:pt x="685" y="258"/>
                    <a:pt x="691" y="256"/>
                  </a:cubicBezTo>
                  <a:moveTo>
                    <a:pt x="1189" y="264"/>
                  </a:moveTo>
                  <a:cubicBezTo>
                    <a:pt x="1169" y="293"/>
                    <a:pt x="1130" y="317"/>
                    <a:pt x="1116" y="323"/>
                  </a:cubicBezTo>
                  <a:cubicBezTo>
                    <a:pt x="1105" y="328"/>
                    <a:pt x="1091" y="332"/>
                    <a:pt x="1068" y="326"/>
                  </a:cubicBezTo>
                  <a:cubicBezTo>
                    <a:pt x="1056" y="323"/>
                    <a:pt x="1045" y="318"/>
                    <a:pt x="1037" y="312"/>
                  </a:cubicBezTo>
                  <a:cubicBezTo>
                    <a:pt x="1021" y="299"/>
                    <a:pt x="1022" y="291"/>
                    <a:pt x="1022" y="287"/>
                  </a:cubicBezTo>
                  <a:cubicBezTo>
                    <a:pt x="1023" y="284"/>
                    <a:pt x="1028" y="277"/>
                    <a:pt x="1033" y="279"/>
                  </a:cubicBezTo>
                  <a:cubicBezTo>
                    <a:pt x="1090" y="293"/>
                    <a:pt x="1171" y="276"/>
                    <a:pt x="1189" y="264"/>
                  </a:cubicBezTo>
                  <a:moveTo>
                    <a:pt x="270" y="239"/>
                  </a:moveTo>
                  <a:cubicBezTo>
                    <a:pt x="311" y="246"/>
                    <a:pt x="309" y="283"/>
                    <a:pt x="319" y="299"/>
                  </a:cubicBezTo>
                  <a:cubicBezTo>
                    <a:pt x="284" y="301"/>
                    <a:pt x="269" y="302"/>
                    <a:pt x="242" y="296"/>
                  </a:cubicBezTo>
                  <a:cubicBezTo>
                    <a:pt x="148" y="275"/>
                    <a:pt x="130" y="230"/>
                    <a:pt x="104" y="170"/>
                  </a:cubicBezTo>
                  <a:cubicBezTo>
                    <a:pt x="150" y="211"/>
                    <a:pt x="251" y="236"/>
                    <a:pt x="270" y="239"/>
                  </a:cubicBezTo>
                  <a:moveTo>
                    <a:pt x="698" y="232"/>
                  </a:moveTo>
                  <a:cubicBezTo>
                    <a:pt x="697" y="235"/>
                    <a:pt x="699" y="234"/>
                    <a:pt x="702" y="237"/>
                  </a:cubicBezTo>
                  <a:cubicBezTo>
                    <a:pt x="702" y="242"/>
                    <a:pt x="698" y="246"/>
                    <a:pt x="694" y="249"/>
                  </a:cubicBezTo>
                  <a:cubicBezTo>
                    <a:pt x="690" y="251"/>
                    <a:pt x="684" y="252"/>
                    <a:pt x="680" y="249"/>
                  </a:cubicBezTo>
                  <a:cubicBezTo>
                    <a:pt x="678" y="248"/>
                    <a:pt x="672" y="246"/>
                    <a:pt x="672" y="246"/>
                  </a:cubicBezTo>
                  <a:cubicBezTo>
                    <a:pt x="672" y="237"/>
                    <a:pt x="683" y="232"/>
                    <a:pt x="691" y="229"/>
                  </a:cubicBezTo>
                  <a:cubicBezTo>
                    <a:pt x="694" y="228"/>
                    <a:pt x="697" y="229"/>
                    <a:pt x="698" y="232"/>
                  </a:cubicBezTo>
                  <a:moveTo>
                    <a:pt x="641" y="229"/>
                  </a:moveTo>
                  <a:cubicBezTo>
                    <a:pt x="651" y="232"/>
                    <a:pt x="668" y="249"/>
                    <a:pt x="672" y="257"/>
                  </a:cubicBezTo>
                  <a:cubicBezTo>
                    <a:pt x="673" y="264"/>
                    <a:pt x="670" y="271"/>
                    <a:pt x="666" y="276"/>
                  </a:cubicBezTo>
                  <a:cubicBezTo>
                    <a:pt x="662" y="277"/>
                    <a:pt x="658" y="281"/>
                    <a:pt x="656" y="285"/>
                  </a:cubicBezTo>
                  <a:cubicBezTo>
                    <a:pt x="657" y="281"/>
                    <a:pt x="656" y="277"/>
                    <a:pt x="654" y="274"/>
                  </a:cubicBezTo>
                  <a:cubicBezTo>
                    <a:pt x="650" y="271"/>
                    <a:pt x="645" y="267"/>
                    <a:pt x="644" y="262"/>
                  </a:cubicBezTo>
                  <a:cubicBezTo>
                    <a:pt x="629" y="263"/>
                    <a:pt x="607" y="263"/>
                    <a:pt x="599" y="256"/>
                  </a:cubicBezTo>
                  <a:cubicBezTo>
                    <a:pt x="599" y="253"/>
                    <a:pt x="598" y="250"/>
                    <a:pt x="595" y="247"/>
                  </a:cubicBezTo>
                  <a:cubicBezTo>
                    <a:pt x="599" y="246"/>
                    <a:pt x="617" y="248"/>
                    <a:pt x="626" y="248"/>
                  </a:cubicBezTo>
                  <a:cubicBezTo>
                    <a:pt x="636" y="248"/>
                    <a:pt x="648" y="248"/>
                    <a:pt x="651" y="252"/>
                  </a:cubicBezTo>
                  <a:cubicBezTo>
                    <a:pt x="651" y="254"/>
                    <a:pt x="649" y="254"/>
                    <a:pt x="648" y="254"/>
                  </a:cubicBezTo>
                  <a:cubicBezTo>
                    <a:pt x="647" y="255"/>
                    <a:pt x="646" y="254"/>
                    <a:pt x="645" y="255"/>
                  </a:cubicBezTo>
                  <a:cubicBezTo>
                    <a:pt x="648" y="259"/>
                    <a:pt x="654" y="260"/>
                    <a:pt x="659" y="259"/>
                  </a:cubicBezTo>
                  <a:cubicBezTo>
                    <a:pt x="661" y="257"/>
                    <a:pt x="663" y="255"/>
                    <a:pt x="661" y="251"/>
                  </a:cubicBezTo>
                  <a:cubicBezTo>
                    <a:pt x="658" y="246"/>
                    <a:pt x="652" y="245"/>
                    <a:pt x="644" y="243"/>
                  </a:cubicBezTo>
                  <a:cubicBezTo>
                    <a:pt x="635" y="242"/>
                    <a:pt x="592" y="242"/>
                    <a:pt x="592" y="242"/>
                  </a:cubicBezTo>
                  <a:cubicBezTo>
                    <a:pt x="587" y="237"/>
                    <a:pt x="577" y="229"/>
                    <a:pt x="571" y="226"/>
                  </a:cubicBezTo>
                  <a:cubicBezTo>
                    <a:pt x="570" y="223"/>
                    <a:pt x="574" y="220"/>
                    <a:pt x="576" y="221"/>
                  </a:cubicBezTo>
                  <a:cubicBezTo>
                    <a:pt x="593" y="227"/>
                    <a:pt x="622" y="227"/>
                    <a:pt x="641" y="229"/>
                  </a:cubicBezTo>
                  <a:moveTo>
                    <a:pt x="1076" y="236"/>
                  </a:moveTo>
                  <a:cubicBezTo>
                    <a:pt x="1074" y="244"/>
                    <a:pt x="1061" y="255"/>
                    <a:pt x="1051" y="260"/>
                  </a:cubicBezTo>
                  <a:cubicBezTo>
                    <a:pt x="1040" y="267"/>
                    <a:pt x="1024" y="271"/>
                    <a:pt x="1018" y="279"/>
                  </a:cubicBezTo>
                  <a:cubicBezTo>
                    <a:pt x="1011" y="286"/>
                    <a:pt x="949" y="303"/>
                    <a:pt x="919" y="311"/>
                  </a:cubicBezTo>
                  <a:cubicBezTo>
                    <a:pt x="890" y="318"/>
                    <a:pt x="866" y="325"/>
                    <a:pt x="838" y="329"/>
                  </a:cubicBezTo>
                  <a:cubicBezTo>
                    <a:pt x="833" y="325"/>
                    <a:pt x="825" y="325"/>
                    <a:pt x="819" y="326"/>
                  </a:cubicBezTo>
                  <a:cubicBezTo>
                    <a:pt x="827" y="311"/>
                    <a:pt x="824" y="301"/>
                    <a:pt x="811" y="297"/>
                  </a:cubicBezTo>
                  <a:cubicBezTo>
                    <a:pt x="953" y="246"/>
                    <a:pt x="953" y="246"/>
                    <a:pt x="953" y="246"/>
                  </a:cubicBezTo>
                  <a:cubicBezTo>
                    <a:pt x="979" y="238"/>
                    <a:pt x="1012" y="229"/>
                    <a:pt x="1034" y="228"/>
                  </a:cubicBezTo>
                  <a:cubicBezTo>
                    <a:pt x="1049" y="232"/>
                    <a:pt x="1058" y="236"/>
                    <a:pt x="1076" y="236"/>
                  </a:cubicBezTo>
                  <a:moveTo>
                    <a:pt x="687" y="221"/>
                  </a:moveTo>
                  <a:cubicBezTo>
                    <a:pt x="687" y="223"/>
                    <a:pt x="686" y="224"/>
                    <a:pt x="685" y="226"/>
                  </a:cubicBezTo>
                  <a:cubicBezTo>
                    <a:pt x="684" y="229"/>
                    <a:pt x="681" y="232"/>
                    <a:pt x="675" y="230"/>
                  </a:cubicBezTo>
                  <a:cubicBezTo>
                    <a:pt x="674" y="225"/>
                    <a:pt x="677" y="220"/>
                    <a:pt x="682" y="217"/>
                  </a:cubicBezTo>
                  <a:cubicBezTo>
                    <a:pt x="684" y="216"/>
                    <a:pt x="687" y="218"/>
                    <a:pt x="687" y="221"/>
                  </a:cubicBezTo>
                  <a:moveTo>
                    <a:pt x="672" y="214"/>
                  </a:moveTo>
                  <a:cubicBezTo>
                    <a:pt x="673" y="218"/>
                    <a:pt x="673" y="227"/>
                    <a:pt x="666" y="230"/>
                  </a:cubicBezTo>
                  <a:cubicBezTo>
                    <a:pt x="654" y="236"/>
                    <a:pt x="646" y="223"/>
                    <a:pt x="636" y="220"/>
                  </a:cubicBezTo>
                  <a:cubicBezTo>
                    <a:pt x="618" y="217"/>
                    <a:pt x="596" y="221"/>
                    <a:pt x="578" y="216"/>
                  </a:cubicBezTo>
                  <a:cubicBezTo>
                    <a:pt x="583" y="209"/>
                    <a:pt x="591" y="202"/>
                    <a:pt x="600" y="199"/>
                  </a:cubicBezTo>
                  <a:cubicBezTo>
                    <a:pt x="612" y="195"/>
                    <a:pt x="633" y="190"/>
                    <a:pt x="649" y="195"/>
                  </a:cubicBezTo>
                  <a:cubicBezTo>
                    <a:pt x="664" y="200"/>
                    <a:pt x="671" y="208"/>
                    <a:pt x="672" y="214"/>
                  </a:cubicBezTo>
                  <a:moveTo>
                    <a:pt x="996" y="211"/>
                  </a:moveTo>
                  <a:cubicBezTo>
                    <a:pt x="1007" y="215"/>
                    <a:pt x="1025" y="223"/>
                    <a:pt x="1017" y="225"/>
                  </a:cubicBezTo>
                  <a:cubicBezTo>
                    <a:pt x="954" y="236"/>
                    <a:pt x="912" y="253"/>
                    <a:pt x="804" y="295"/>
                  </a:cubicBezTo>
                  <a:cubicBezTo>
                    <a:pt x="800" y="295"/>
                    <a:pt x="796" y="295"/>
                    <a:pt x="792" y="297"/>
                  </a:cubicBezTo>
                  <a:cubicBezTo>
                    <a:pt x="793" y="291"/>
                    <a:pt x="793" y="285"/>
                    <a:pt x="786" y="278"/>
                  </a:cubicBezTo>
                  <a:cubicBezTo>
                    <a:pt x="781" y="273"/>
                    <a:pt x="773" y="271"/>
                    <a:pt x="760" y="275"/>
                  </a:cubicBezTo>
                  <a:cubicBezTo>
                    <a:pt x="792" y="255"/>
                    <a:pt x="824" y="234"/>
                    <a:pt x="860" y="221"/>
                  </a:cubicBezTo>
                  <a:cubicBezTo>
                    <a:pt x="889" y="210"/>
                    <a:pt x="920" y="205"/>
                    <a:pt x="953" y="204"/>
                  </a:cubicBezTo>
                  <a:cubicBezTo>
                    <a:pt x="974" y="204"/>
                    <a:pt x="986" y="207"/>
                    <a:pt x="996" y="211"/>
                  </a:cubicBezTo>
                  <a:moveTo>
                    <a:pt x="1210" y="232"/>
                  </a:moveTo>
                  <a:cubicBezTo>
                    <a:pt x="1207" y="239"/>
                    <a:pt x="1202" y="247"/>
                    <a:pt x="1192" y="255"/>
                  </a:cubicBezTo>
                  <a:cubicBezTo>
                    <a:pt x="1172" y="272"/>
                    <a:pt x="1073" y="286"/>
                    <a:pt x="1036" y="274"/>
                  </a:cubicBezTo>
                  <a:cubicBezTo>
                    <a:pt x="1076" y="258"/>
                    <a:pt x="1080" y="244"/>
                    <a:pt x="1082" y="234"/>
                  </a:cubicBezTo>
                  <a:cubicBezTo>
                    <a:pt x="1112" y="233"/>
                    <a:pt x="1157" y="229"/>
                    <a:pt x="1207" y="208"/>
                  </a:cubicBezTo>
                  <a:cubicBezTo>
                    <a:pt x="1213" y="206"/>
                    <a:pt x="1214" y="225"/>
                    <a:pt x="1210" y="232"/>
                  </a:cubicBezTo>
                  <a:moveTo>
                    <a:pt x="612" y="189"/>
                  </a:moveTo>
                  <a:cubicBezTo>
                    <a:pt x="598" y="191"/>
                    <a:pt x="581" y="194"/>
                    <a:pt x="570" y="213"/>
                  </a:cubicBezTo>
                  <a:cubicBezTo>
                    <a:pt x="565" y="209"/>
                    <a:pt x="567" y="201"/>
                    <a:pt x="572" y="194"/>
                  </a:cubicBezTo>
                  <a:cubicBezTo>
                    <a:pt x="576" y="189"/>
                    <a:pt x="591" y="183"/>
                    <a:pt x="612" y="189"/>
                  </a:cubicBezTo>
                  <a:moveTo>
                    <a:pt x="1259" y="133"/>
                  </a:moveTo>
                  <a:cubicBezTo>
                    <a:pt x="1253" y="149"/>
                    <a:pt x="1232" y="186"/>
                    <a:pt x="1209" y="198"/>
                  </a:cubicBezTo>
                  <a:cubicBezTo>
                    <a:pt x="1177" y="216"/>
                    <a:pt x="1132" y="223"/>
                    <a:pt x="1098" y="227"/>
                  </a:cubicBezTo>
                  <a:cubicBezTo>
                    <a:pt x="1070" y="231"/>
                    <a:pt x="1049" y="226"/>
                    <a:pt x="1039" y="223"/>
                  </a:cubicBezTo>
                  <a:cubicBezTo>
                    <a:pt x="1039" y="223"/>
                    <a:pt x="1029" y="219"/>
                    <a:pt x="1025" y="217"/>
                  </a:cubicBezTo>
                  <a:cubicBezTo>
                    <a:pt x="1077" y="189"/>
                    <a:pt x="1139" y="170"/>
                    <a:pt x="1205" y="153"/>
                  </a:cubicBezTo>
                  <a:cubicBezTo>
                    <a:pt x="1242" y="140"/>
                    <a:pt x="1246" y="139"/>
                    <a:pt x="1259" y="133"/>
                  </a:cubicBezTo>
                  <a:moveTo>
                    <a:pt x="1257" y="83"/>
                  </a:moveTo>
                  <a:cubicBezTo>
                    <a:pt x="1238" y="125"/>
                    <a:pt x="1226" y="138"/>
                    <a:pt x="1198" y="148"/>
                  </a:cubicBezTo>
                  <a:cubicBezTo>
                    <a:pt x="1198" y="148"/>
                    <a:pt x="1105" y="176"/>
                    <a:pt x="1082" y="185"/>
                  </a:cubicBezTo>
                  <a:cubicBezTo>
                    <a:pt x="1054" y="196"/>
                    <a:pt x="1033" y="207"/>
                    <a:pt x="1019" y="215"/>
                  </a:cubicBezTo>
                  <a:cubicBezTo>
                    <a:pt x="970" y="185"/>
                    <a:pt x="880" y="207"/>
                    <a:pt x="858" y="216"/>
                  </a:cubicBezTo>
                  <a:cubicBezTo>
                    <a:pt x="822" y="229"/>
                    <a:pt x="786" y="251"/>
                    <a:pt x="756" y="272"/>
                  </a:cubicBezTo>
                  <a:cubicBezTo>
                    <a:pt x="752" y="268"/>
                    <a:pt x="746" y="260"/>
                    <a:pt x="741" y="260"/>
                  </a:cubicBezTo>
                  <a:cubicBezTo>
                    <a:pt x="741" y="260"/>
                    <a:pt x="756" y="269"/>
                    <a:pt x="753" y="286"/>
                  </a:cubicBezTo>
                  <a:cubicBezTo>
                    <a:pt x="757" y="284"/>
                    <a:pt x="772" y="273"/>
                    <a:pt x="782" y="282"/>
                  </a:cubicBezTo>
                  <a:cubicBezTo>
                    <a:pt x="793" y="291"/>
                    <a:pt x="782" y="302"/>
                    <a:pt x="779" y="311"/>
                  </a:cubicBezTo>
                  <a:cubicBezTo>
                    <a:pt x="790" y="302"/>
                    <a:pt x="802" y="295"/>
                    <a:pt x="814" y="303"/>
                  </a:cubicBezTo>
                  <a:cubicBezTo>
                    <a:pt x="827" y="312"/>
                    <a:pt x="812" y="328"/>
                    <a:pt x="808" y="336"/>
                  </a:cubicBezTo>
                  <a:cubicBezTo>
                    <a:pt x="817" y="334"/>
                    <a:pt x="828" y="326"/>
                    <a:pt x="835" y="337"/>
                  </a:cubicBezTo>
                  <a:cubicBezTo>
                    <a:pt x="842" y="347"/>
                    <a:pt x="831" y="352"/>
                    <a:pt x="821" y="358"/>
                  </a:cubicBezTo>
                  <a:cubicBezTo>
                    <a:pt x="831" y="357"/>
                    <a:pt x="832" y="365"/>
                    <a:pt x="859" y="367"/>
                  </a:cubicBezTo>
                  <a:cubicBezTo>
                    <a:pt x="846" y="368"/>
                    <a:pt x="833" y="369"/>
                    <a:pt x="824" y="370"/>
                  </a:cubicBezTo>
                  <a:cubicBezTo>
                    <a:pt x="818" y="369"/>
                    <a:pt x="811" y="365"/>
                    <a:pt x="799" y="362"/>
                  </a:cubicBezTo>
                  <a:cubicBezTo>
                    <a:pt x="767" y="353"/>
                    <a:pt x="748" y="343"/>
                    <a:pt x="735" y="339"/>
                  </a:cubicBezTo>
                  <a:cubicBezTo>
                    <a:pt x="723" y="335"/>
                    <a:pt x="708" y="333"/>
                    <a:pt x="698" y="336"/>
                  </a:cubicBezTo>
                  <a:cubicBezTo>
                    <a:pt x="693" y="336"/>
                    <a:pt x="693" y="338"/>
                    <a:pt x="689" y="339"/>
                  </a:cubicBezTo>
                  <a:cubicBezTo>
                    <a:pt x="731" y="324"/>
                    <a:pt x="718" y="273"/>
                    <a:pt x="738" y="242"/>
                  </a:cubicBezTo>
                  <a:cubicBezTo>
                    <a:pt x="759" y="204"/>
                    <a:pt x="801" y="195"/>
                    <a:pt x="839" y="188"/>
                  </a:cubicBezTo>
                  <a:cubicBezTo>
                    <a:pt x="889" y="181"/>
                    <a:pt x="966" y="174"/>
                    <a:pt x="989" y="169"/>
                  </a:cubicBezTo>
                  <a:cubicBezTo>
                    <a:pt x="1030" y="161"/>
                    <a:pt x="1081" y="144"/>
                    <a:pt x="1092" y="139"/>
                  </a:cubicBezTo>
                  <a:cubicBezTo>
                    <a:pt x="1104" y="133"/>
                    <a:pt x="1160" y="113"/>
                    <a:pt x="1181" y="106"/>
                  </a:cubicBezTo>
                  <a:cubicBezTo>
                    <a:pt x="1203" y="98"/>
                    <a:pt x="1231" y="88"/>
                    <a:pt x="1257" y="83"/>
                  </a:cubicBezTo>
                  <a:moveTo>
                    <a:pt x="1206" y="285"/>
                  </a:moveTo>
                  <a:cubicBezTo>
                    <a:pt x="1164" y="319"/>
                    <a:pt x="1151" y="370"/>
                    <a:pt x="1148" y="385"/>
                  </a:cubicBezTo>
                  <a:cubicBezTo>
                    <a:pt x="1141" y="430"/>
                    <a:pt x="1140" y="481"/>
                    <a:pt x="1148" y="525"/>
                  </a:cubicBezTo>
                  <a:cubicBezTo>
                    <a:pt x="1170" y="665"/>
                    <a:pt x="1170" y="665"/>
                    <a:pt x="1170" y="665"/>
                  </a:cubicBezTo>
                  <a:cubicBezTo>
                    <a:pt x="1177" y="726"/>
                    <a:pt x="1177" y="726"/>
                    <a:pt x="1177" y="726"/>
                  </a:cubicBezTo>
                  <a:cubicBezTo>
                    <a:pt x="1180" y="797"/>
                    <a:pt x="1180" y="797"/>
                    <a:pt x="1180" y="797"/>
                  </a:cubicBezTo>
                  <a:cubicBezTo>
                    <a:pt x="1184" y="962"/>
                    <a:pt x="1105" y="1183"/>
                    <a:pt x="834" y="1272"/>
                  </a:cubicBezTo>
                  <a:cubicBezTo>
                    <a:pt x="768" y="1298"/>
                    <a:pt x="768" y="1298"/>
                    <a:pt x="768" y="1298"/>
                  </a:cubicBezTo>
                  <a:cubicBezTo>
                    <a:pt x="713" y="1322"/>
                    <a:pt x="659" y="1348"/>
                    <a:pt x="612" y="1391"/>
                  </a:cubicBezTo>
                  <a:cubicBezTo>
                    <a:pt x="546" y="1333"/>
                    <a:pt x="469" y="1301"/>
                    <a:pt x="391" y="1271"/>
                  </a:cubicBezTo>
                  <a:cubicBezTo>
                    <a:pt x="142" y="1192"/>
                    <a:pt x="55" y="982"/>
                    <a:pt x="50" y="837"/>
                  </a:cubicBezTo>
                  <a:cubicBezTo>
                    <a:pt x="48" y="789"/>
                    <a:pt x="50" y="737"/>
                    <a:pt x="56" y="688"/>
                  </a:cubicBezTo>
                  <a:cubicBezTo>
                    <a:pt x="66" y="614"/>
                    <a:pt x="66" y="614"/>
                    <a:pt x="66" y="614"/>
                  </a:cubicBezTo>
                  <a:cubicBezTo>
                    <a:pt x="83" y="515"/>
                    <a:pt x="83" y="515"/>
                    <a:pt x="83" y="515"/>
                  </a:cubicBezTo>
                  <a:cubicBezTo>
                    <a:pt x="91" y="458"/>
                    <a:pt x="91" y="395"/>
                    <a:pt x="73" y="344"/>
                  </a:cubicBezTo>
                  <a:cubicBezTo>
                    <a:pt x="63" y="320"/>
                    <a:pt x="46" y="299"/>
                    <a:pt x="26" y="281"/>
                  </a:cubicBezTo>
                  <a:cubicBezTo>
                    <a:pt x="49" y="250"/>
                    <a:pt x="75" y="216"/>
                    <a:pt x="98" y="185"/>
                  </a:cubicBezTo>
                  <a:cubicBezTo>
                    <a:pt x="99" y="186"/>
                    <a:pt x="99" y="187"/>
                    <a:pt x="100" y="188"/>
                  </a:cubicBezTo>
                  <a:cubicBezTo>
                    <a:pt x="100" y="188"/>
                    <a:pt x="100" y="189"/>
                    <a:pt x="100" y="189"/>
                  </a:cubicBezTo>
                  <a:cubicBezTo>
                    <a:pt x="104" y="200"/>
                    <a:pt x="108" y="209"/>
                    <a:pt x="112" y="214"/>
                  </a:cubicBezTo>
                  <a:cubicBezTo>
                    <a:pt x="114" y="218"/>
                    <a:pt x="116" y="221"/>
                    <a:pt x="118" y="224"/>
                  </a:cubicBezTo>
                  <a:cubicBezTo>
                    <a:pt x="78" y="277"/>
                    <a:pt x="78" y="277"/>
                    <a:pt x="78" y="277"/>
                  </a:cubicBezTo>
                  <a:cubicBezTo>
                    <a:pt x="127" y="332"/>
                    <a:pt x="129" y="410"/>
                    <a:pt x="127" y="483"/>
                  </a:cubicBezTo>
                  <a:cubicBezTo>
                    <a:pt x="121" y="528"/>
                    <a:pt x="121" y="528"/>
                    <a:pt x="121" y="528"/>
                  </a:cubicBezTo>
                  <a:cubicBezTo>
                    <a:pt x="100" y="658"/>
                    <a:pt x="100" y="658"/>
                    <a:pt x="100" y="658"/>
                  </a:cubicBezTo>
                  <a:cubicBezTo>
                    <a:pt x="91" y="731"/>
                    <a:pt x="91" y="731"/>
                    <a:pt x="91" y="731"/>
                  </a:cubicBezTo>
                  <a:cubicBezTo>
                    <a:pt x="89" y="799"/>
                    <a:pt x="89" y="799"/>
                    <a:pt x="89" y="799"/>
                  </a:cubicBezTo>
                  <a:cubicBezTo>
                    <a:pt x="80" y="965"/>
                    <a:pt x="207" y="1177"/>
                    <a:pt x="438" y="1246"/>
                  </a:cubicBezTo>
                  <a:cubicBezTo>
                    <a:pt x="499" y="1271"/>
                    <a:pt x="558" y="1299"/>
                    <a:pt x="612" y="1338"/>
                  </a:cubicBezTo>
                  <a:cubicBezTo>
                    <a:pt x="666" y="1299"/>
                    <a:pt x="725" y="1271"/>
                    <a:pt x="786" y="1248"/>
                  </a:cubicBezTo>
                  <a:cubicBezTo>
                    <a:pt x="1054" y="1172"/>
                    <a:pt x="1136" y="965"/>
                    <a:pt x="1139" y="828"/>
                  </a:cubicBezTo>
                  <a:cubicBezTo>
                    <a:pt x="1142" y="778"/>
                    <a:pt x="1137" y="728"/>
                    <a:pt x="1132" y="680"/>
                  </a:cubicBezTo>
                  <a:cubicBezTo>
                    <a:pt x="1122" y="611"/>
                    <a:pt x="1122" y="611"/>
                    <a:pt x="1122" y="611"/>
                  </a:cubicBezTo>
                  <a:cubicBezTo>
                    <a:pt x="1108" y="526"/>
                    <a:pt x="1108" y="526"/>
                    <a:pt x="1108" y="526"/>
                  </a:cubicBezTo>
                  <a:cubicBezTo>
                    <a:pt x="1100" y="479"/>
                    <a:pt x="1101" y="421"/>
                    <a:pt x="1110" y="375"/>
                  </a:cubicBezTo>
                  <a:cubicBezTo>
                    <a:pt x="1124" y="368"/>
                    <a:pt x="1140" y="354"/>
                    <a:pt x="1149" y="324"/>
                  </a:cubicBezTo>
                  <a:cubicBezTo>
                    <a:pt x="1150" y="320"/>
                    <a:pt x="1150" y="320"/>
                    <a:pt x="1150" y="320"/>
                  </a:cubicBezTo>
                  <a:cubicBezTo>
                    <a:pt x="1166" y="309"/>
                    <a:pt x="1185" y="292"/>
                    <a:pt x="1198" y="274"/>
                  </a:cubicBezTo>
                  <a:cubicBezTo>
                    <a:pt x="1200" y="275"/>
                    <a:pt x="1202" y="278"/>
                    <a:pt x="1206" y="285"/>
                  </a:cubicBezTo>
                  <a:moveTo>
                    <a:pt x="654" y="446"/>
                  </a:moveTo>
                  <a:cubicBezTo>
                    <a:pt x="649" y="455"/>
                    <a:pt x="644" y="461"/>
                    <a:pt x="626" y="462"/>
                  </a:cubicBezTo>
                  <a:cubicBezTo>
                    <a:pt x="603" y="463"/>
                    <a:pt x="597" y="450"/>
                    <a:pt x="597" y="450"/>
                  </a:cubicBezTo>
                  <a:cubicBezTo>
                    <a:pt x="599" y="457"/>
                    <a:pt x="604" y="472"/>
                    <a:pt x="626" y="471"/>
                  </a:cubicBezTo>
                  <a:cubicBezTo>
                    <a:pt x="654" y="469"/>
                    <a:pt x="654" y="446"/>
                    <a:pt x="654" y="446"/>
                  </a:cubicBezTo>
                  <a:moveTo>
                    <a:pt x="685" y="353"/>
                  </a:moveTo>
                  <a:cubicBezTo>
                    <a:pt x="657" y="380"/>
                    <a:pt x="690" y="446"/>
                    <a:pt x="671" y="473"/>
                  </a:cubicBezTo>
                  <a:cubicBezTo>
                    <a:pt x="669" y="476"/>
                    <a:pt x="667" y="480"/>
                    <a:pt x="665" y="483"/>
                  </a:cubicBezTo>
                  <a:cubicBezTo>
                    <a:pt x="651" y="478"/>
                    <a:pt x="642" y="477"/>
                    <a:pt x="629" y="477"/>
                  </a:cubicBezTo>
                  <a:cubicBezTo>
                    <a:pt x="621" y="477"/>
                    <a:pt x="613" y="479"/>
                    <a:pt x="607" y="480"/>
                  </a:cubicBezTo>
                  <a:cubicBezTo>
                    <a:pt x="592" y="481"/>
                    <a:pt x="581" y="479"/>
                    <a:pt x="567" y="482"/>
                  </a:cubicBezTo>
                  <a:cubicBezTo>
                    <a:pt x="568" y="479"/>
                    <a:pt x="570" y="477"/>
                    <a:pt x="573" y="473"/>
                  </a:cubicBezTo>
                  <a:cubicBezTo>
                    <a:pt x="560" y="473"/>
                    <a:pt x="550" y="471"/>
                    <a:pt x="543" y="461"/>
                  </a:cubicBezTo>
                  <a:cubicBezTo>
                    <a:pt x="539" y="455"/>
                    <a:pt x="538" y="447"/>
                    <a:pt x="540" y="441"/>
                  </a:cubicBezTo>
                  <a:cubicBezTo>
                    <a:pt x="544" y="431"/>
                    <a:pt x="554" y="422"/>
                    <a:pt x="558" y="413"/>
                  </a:cubicBezTo>
                  <a:cubicBezTo>
                    <a:pt x="558" y="413"/>
                    <a:pt x="566" y="401"/>
                    <a:pt x="568" y="387"/>
                  </a:cubicBezTo>
                  <a:cubicBezTo>
                    <a:pt x="570" y="392"/>
                    <a:pt x="572" y="399"/>
                    <a:pt x="584" y="402"/>
                  </a:cubicBezTo>
                  <a:cubicBezTo>
                    <a:pt x="596" y="405"/>
                    <a:pt x="608" y="401"/>
                    <a:pt x="629" y="390"/>
                  </a:cubicBezTo>
                  <a:cubicBezTo>
                    <a:pt x="620" y="405"/>
                    <a:pt x="606" y="414"/>
                    <a:pt x="581" y="418"/>
                  </a:cubicBezTo>
                  <a:cubicBezTo>
                    <a:pt x="590" y="420"/>
                    <a:pt x="606" y="417"/>
                    <a:pt x="623" y="408"/>
                  </a:cubicBezTo>
                  <a:cubicBezTo>
                    <a:pt x="643" y="397"/>
                    <a:pt x="669" y="362"/>
                    <a:pt x="669" y="362"/>
                  </a:cubicBezTo>
                  <a:cubicBezTo>
                    <a:pt x="675" y="357"/>
                    <a:pt x="687" y="352"/>
                    <a:pt x="685" y="353"/>
                  </a:cubicBezTo>
                  <a:moveTo>
                    <a:pt x="802" y="969"/>
                  </a:moveTo>
                  <a:cubicBezTo>
                    <a:pt x="737" y="900"/>
                    <a:pt x="673" y="796"/>
                    <a:pt x="665" y="792"/>
                  </a:cubicBezTo>
                  <a:cubicBezTo>
                    <a:pt x="665" y="792"/>
                    <a:pt x="744" y="913"/>
                    <a:pt x="759" y="934"/>
                  </a:cubicBezTo>
                  <a:cubicBezTo>
                    <a:pt x="773" y="954"/>
                    <a:pt x="793" y="974"/>
                    <a:pt x="802" y="990"/>
                  </a:cubicBezTo>
                  <a:cubicBezTo>
                    <a:pt x="805" y="985"/>
                    <a:pt x="810" y="977"/>
                    <a:pt x="802" y="969"/>
                  </a:cubicBezTo>
                  <a:moveTo>
                    <a:pt x="1035" y="1005"/>
                  </a:moveTo>
                  <a:cubicBezTo>
                    <a:pt x="1021" y="1003"/>
                    <a:pt x="1008" y="1004"/>
                    <a:pt x="1003" y="1018"/>
                  </a:cubicBezTo>
                  <a:cubicBezTo>
                    <a:pt x="995" y="1035"/>
                    <a:pt x="991" y="1048"/>
                    <a:pt x="985" y="1057"/>
                  </a:cubicBezTo>
                  <a:cubicBezTo>
                    <a:pt x="978" y="1069"/>
                    <a:pt x="967" y="1080"/>
                    <a:pt x="948" y="1085"/>
                  </a:cubicBezTo>
                  <a:cubicBezTo>
                    <a:pt x="929" y="1090"/>
                    <a:pt x="902" y="1091"/>
                    <a:pt x="899" y="1080"/>
                  </a:cubicBezTo>
                  <a:cubicBezTo>
                    <a:pt x="903" y="1057"/>
                    <a:pt x="935" y="1053"/>
                    <a:pt x="949" y="1046"/>
                  </a:cubicBezTo>
                  <a:cubicBezTo>
                    <a:pt x="974" y="1034"/>
                    <a:pt x="976" y="1012"/>
                    <a:pt x="977" y="989"/>
                  </a:cubicBezTo>
                  <a:cubicBezTo>
                    <a:pt x="942" y="966"/>
                    <a:pt x="870" y="909"/>
                    <a:pt x="870" y="909"/>
                  </a:cubicBezTo>
                  <a:cubicBezTo>
                    <a:pt x="870" y="909"/>
                    <a:pt x="932" y="971"/>
                    <a:pt x="966" y="994"/>
                  </a:cubicBezTo>
                  <a:cubicBezTo>
                    <a:pt x="966" y="1013"/>
                    <a:pt x="961" y="1024"/>
                    <a:pt x="945" y="1033"/>
                  </a:cubicBezTo>
                  <a:cubicBezTo>
                    <a:pt x="935" y="1038"/>
                    <a:pt x="924" y="1042"/>
                    <a:pt x="909" y="1049"/>
                  </a:cubicBezTo>
                  <a:cubicBezTo>
                    <a:pt x="885" y="1063"/>
                    <a:pt x="892" y="1083"/>
                    <a:pt x="859" y="1096"/>
                  </a:cubicBezTo>
                  <a:cubicBezTo>
                    <a:pt x="845" y="1101"/>
                    <a:pt x="812" y="1105"/>
                    <a:pt x="821" y="1087"/>
                  </a:cubicBezTo>
                  <a:cubicBezTo>
                    <a:pt x="833" y="1069"/>
                    <a:pt x="820" y="1069"/>
                    <a:pt x="820" y="1069"/>
                  </a:cubicBezTo>
                  <a:cubicBezTo>
                    <a:pt x="812" y="1071"/>
                    <a:pt x="792" y="1076"/>
                    <a:pt x="782" y="1077"/>
                  </a:cubicBezTo>
                  <a:cubicBezTo>
                    <a:pt x="775" y="1077"/>
                    <a:pt x="769" y="1072"/>
                    <a:pt x="774" y="1067"/>
                  </a:cubicBezTo>
                  <a:cubicBezTo>
                    <a:pt x="776" y="1065"/>
                    <a:pt x="780" y="1064"/>
                    <a:pt x="783" y="1061"/>
                  </a:cubicBezTo>
                  <a:cubicBezTo>
                    <a:pt x="788" y="1057"/>
                    <a:pt x="791" y="1055"/>
                    <a:pt x="793" y="1051"/>
                  </a:cubicBezTo>
                  <a:cubicBezTo>
                    <a:pt x="797" y="1045"/>
                    <a:pt x="799" y="1036"/>
                    <a:pt x="796" y="1034"/>
                  </a:cubicBezTo>
                  <a:cubicBezTo>
                    <a:pt x="791" y="1032"/>
                    <a:pt x="784" y="1033"/>
                    <a:pt x="781" y="1037"/>
                  </a:cubicBezTo>
                  <a:cubicBezTo>
                    <a:pt x="767" y="1052"/>
                    <a:pt x="766" y="1078"/>
                    <a:pt x="727" y="1070"/>
                  </a:cubicBezTo>
                  <a:cubicBezTo>
                    <a:pt x="727" y="1070"/>
                    <a:pt x="681" y="1060"/>
                    <a:pt x="718" y="1007"/>
                  </a:cubicBezTo>
                  <a:cubicBezTo>
                    <a:pt x="729" y="994"/>
                    <a:pt x="700" y="977"/>
                    <a:pt x="683" y="956"/>
                  </a:cubicBezTo>
                  <a:cubicBezTo>
                    <a:pt x="650" y="916"/>
                    <a:pt x="557" y="766"/>
                    <a:pt x="557" y="766"/>
                  </a:cubicBezTo>
                  <a:cubicBezTo>
                    <a:pt x="547" y="752"/>
                    <a:pt x="537" y="735"/>
                    <a:pt x="528" y="722"/>
                  </a:cubicBezTo>
                  <a:cubicBezTo>
                    <a:pt x="520" y="708"/>
                    <a:pt x="517" y="679"/>
                    <a:pt x="537" y="682"/>
                  </a:cubicBezTo>
                  <a:cubicBezTo>
                    <a:pt x="547" y="684"/>
                    <a:pt x="550" y="688"/>
                    <a:pt x="561" y="683"/>
                  </a:cubicBezTo>
                  <a:cubicBezTo>
                    <a:pt x="568" y="680"/>
                    <a:pt x="568" y="692"/>
                    <a:pt x="561" y="698"/>
                  </a:cubicBezTo>
                  <a:cubicBezTo>
                    <a:pt x="556" y="702"/>
                    <a:pt x="556" y="711"/>
                    <a:pt x="562" y="716"/>
                  </a:cubicBezTo>
                  <a:cubicBezTo>
                    <a:pt x="570" y="720"/>
                    <a:pt x="572" y="711"/>
                    <a:pt x="581" y="714"/>
                  </a:cubicBezTo>
                  <a:cubicBezTo>
                    <a:pt x="590" y="716"/>
                    <a:pt x="597" y="738"/>
                    <a:pt x="613" y="743"/>
                  </a:cubicBezTo>
                  <a:cubicBezTo>
                    <a:pt x="617" y="744"/>
                    <a:pt x="620" y="744"/>
                    <a:pt x="621" y="741"/>
                  </a:cubicBezTo>
                  <a:cubicBezTo>
                    <a:pt x="623" y="734"/>
                    <a:pt x="616" y="725"/>
                    <a:pt x="618" y="717"/>
                  </a:cubicBezTo>
                  <a:cubicBezTo>
                    <a:pt x="620" y="722"/>
                    <a:pt x="627" y="727"/>
                    <a:pt x="637" y="732"/>
                  </a:cubicBezTo>
                  <a:cubicBezTo>
                    <a:pt x="648" y="739"/>
                    <a:pt x="654" y="740"/>
                    <a:pt x="651" y="731"/>
                  </a:cubicBezTo>
                  <a:cubicBezTo>
                    <a:pt x="648" y="720"/>
                    <a:pt x="646" y="713"/>
                    <a:pt x="646" y="713"/>
                  </a:cubicBezTo>
                  <a:cubicBezTo>
                    <a:pt x="645" y="705"/>
                    <a:pt x="652" y="699"/>
                    <a:pt x="658" y="699"/>
                  </a:cubicBezTo>
                  <a:cubicBezTo>
                    <a:pt x="661" y="699"/>
                    <a:pt x="664" y="701"/>
                    <a:pt x="666" y="705"/>
                  </a:cubicBezTo>
                  <a:cubicBezTo>
                    <a:pt x="674" y="718"/>
                    <a:pt x="670" y="725"/>
                    <a:pt x="686" y="730"/>
                  </a:cubicBezTo>
                  <a:cubicBezTo>
                    <a:pt x="711" y="782"/>
                    <a:pt x="773" y="847"/>
                    <a:pt x="798" y="868"/>
                  </a:cubicBezTo>
                  <a:cubicBezTo>
                    <a:pt x="803" y="872"/>
                    <a:pt x="812" y="877"/>
                    <a:pt x="820" y="880"/>
                  </a:cubicBezTo>
                  <a:cubicBezTo>
                    <a:pt x="814" y="875"/>
                    <a:pt x="805" y="867"/>
                    <a:pt x="801" y="863"/>
                  </a:cubicBezTo>
                  <a:cubicBezTo>
                    <a:pt x="736" y="800"/>
                    <a:pt x="695" y="742"/>
                    <a:pt x="696" y="730"/>
                  </a:cubicBezTo>
                  <a:cubicBezTo>
                    <a:pt x="714" y="722"/>
                    <a:pt x="717" y="704"/>
                    <a:pt x="723" y="707"/>
                  </a:cubicBezTo>
                  <a:cubicBezTo>
                    <a:pt x="725" y="708"/>
                    <a:pt x="717" y="723"/>
                    <a:pt x="718" y="731"/>
                  </a:cubicBezTo>
                  <a:cubicBezTo>
                    <a:pt x="719" y="735"/>
                    <a:pt x="724" y="741"/>
                    <a:pt x="735" y="741"/>
                  </a:cubicBezTo>
                  <a:cubicBezTo>
                    <a:pt x="714" y="762"/>
                    <a:pt x="768" y="780"/>
                    <a:pt x="808" y="779"/>
                  </a:cubicBezTo>
                  <a:cubicBezTo>
                    <a:pt x="823" y="788"/>
                    <a:pt x="848" y="803"/>
                    <a:pt x="878" y="810"/>
                  </a:cubicBezTo>
                  <a:cubicBezTo>
                    <a:pt x="878" y="810"/>
                    <a:pt x="881" y="824"/>
                    <a:pt x="890" y="825"/>
                  </a:cubicBezTo>
                  <a:cubicBezTo>
                    <a:pt x="890" y="825"/>
                    <a:pt x="912" y="859"/>
                    <a:pt x="943" y="892"/>
                  </a:cubicBezTo>
                  <a:cubicBezTo>
                    <a:pt x="973" y="924"/>
                    <a:pt x="1007" y="977"/>
                    <a:pt x="1035" y="1005"/>
                  </a:cubicBezTo>
                  <a:moveTo>
                    <a:pt x="679" y="342"/>
                  </a:moveTo>
                  <a:cubicBezTo>
                    <a:pt x="661" y="355"/>
                    <a:pt x="657" y="367"/>
                    <a:pt x="627" y="382"/>
                  </a:cubicBezTo>
                  <a:cubicBezTo>
                    <a:pt x="610" y="391"/>
                    <a:pt x="593" y="398"/>
                    <a:pt x="582" y="393"/>
                  </a:cubicBezTo>
                  <a:cubicBezTo>
                    <a:pt x="571" y="387"/>
                    <a:pt x="575" y="367"/>
                    <a:pt x="575" y="364"/>
                  </a:cubicBezTo>
                  <a:cubicBezTo>
                    <a:pt x="575" y="362"/>
                    <a:pt x="575" y="359"/>
                    <a:pt x="575" y="357"/>
                  </a:cubicBezTo>
                  <a:cubicBezTo>
                    <a:pt x="583" y="353"/>
                    <a:pt x="595" y="355"/>
                    <a:pt x="598" y="345"/>
                  </a:cubicBezTo>
                  <a:cubicBezTo>
                    <a:pt x="601" y="337"/>
                    <a:pt x="600" y="327"/>
                    <a:pt x="602" y="318"/>
                  </a:cubicBezTo>
                  <a:cubicBezTo>
                    <a:pt x="606" y="311"/>
                    <a:pt x="617" y="307"/>
                    <a:pt x="619" y="299"/>
                  </a:cubicBezTo>
                  <a:cubicBezTo>
                    <a:pt x="605" y="308"/>
                    <a:pt x="594" y="321"/>
                    <a:pt x="576" y="320"/>
                  </a:cubicBezTo>
                  <a:cubicBezTo>
                    <a:pt x="571" y="319"/>
                    <a:pt x="575" y="312"/>
                    <a:pt x="572" y="309"/>
                  </a:cubicBezTo>
                  <a:cubicBezTo>
                    <a:pt x="568" y="308"/>
                    <a:pt x="568" y="305"/>
                    <a:pt x="568" y="302"/>
                  </a:cubicBezTo>
                  <a:cubicBezTo>
                    <a:pt x="569" y="303"/>
                    <a:pt x="570" y="303"/>
                    <a:pt x="571" y="303"/>
                  </a:cubicBezTo>
                  <a:cubicBezTo>
                    <a:pt x="571" y="303"/>
                    <a:pt x="572" y="302"/>
                    <a:pt x="572" y="301"/>
                  </a:cubicBezTo>
                  <a:cubicBezTo>
                    <a:pt x="572" y="300"/>
                    <a:pt x="571" y="300"/>
                    <a:pt x="571" y="300"/>
                  </a:cubicBezTo>
                  <a:cubicBezTo>
                    <a:pt x="570" y="300"/>
                    <a:pt x="568" y="300"/>
                    <a:pt x="566" y="299"/>
                  </a:cubicBezTo>
                  <a:cubicBezTo>
                    <a:pt x="566" y="299"/>
                    <a:pt x="566" y="299"/>
                    <a:pt x="566" y="299"/>
                  </a:cubicBezTo>
                  <a:cubicBezTo>
                    <a:pt x="565" y="296"/>
                    <a:pt x="567" y="292"/>
                    <a:pt x="565" y="290"/>
                  </a:cubicBezTo>
                  <a:cubicBezTo>
                    <a:pt x="556" y="288"/>
                    <a:pt x="556" y="288"/>
                    <a:pt x="556" y="288"/>
                  </a:cubicBezTo>
                  <a:cubicBezTo>
                    <a:pt x="557" y="279"/>
                    <a:pt x="563" y="272"/>
                    <a:pt x="563" y="262"/>
                  </a:cubicBezTo>
                  <a:cubicBezTo>
                    <a:pt x="565" y="264"/>
                    <a:pt x="570" y="263"/>
                    <a:pt x="568" y="267"/>
                  </a:cubicBezTo>
                  <a:cubicBezTo>
                    <a:pt x="566" y="268"/>
                    <a:pt x="567" y="271"/>
                    <a:pt x="567" y="272"/>
                  </a:cubicBezTo>
                  <a:cubicBezTo>
                    <a:pt x="567" y="268"/>
                    <a:pt x="582" y="262"/>
                    <a:pt x="574" y="260"/>
                  </a:cubicBezTo>
                  <a:cubicBezTo>
                    <a:pt x="570" y="259"/>
                    <a:pt x="560" y="261"/>
                    <a:pt x="560" y="256"/>
                  </a:cubicBezTo>
                  <a:cubicBezTo>
                    <a:pt x="560" y="248"/>
                    <a:pt x="563" y="241"/>
                    <a:pt x="567" y="235"/>
                  </a:cubicBezTo>
                  <a:cubicBezTo>
                    <a:pt x="576" y="242"/>
                    <a:pt x="588" y="249"/>
                    <a:pt x="591" y="261"/>
                  </a:cubicBezTo>
                  <a:cubicBezTo>
                    <a:pt x="594" y="264"/>
                    <a:pt x="598" y="269"/>
                    <a:pt x="602" y="269"/>
                  </a:cubicBezTo>
                  <a:cubicBezTo>
                    <a:pt x="612" y="265"/>
                    <a:pt x="617" y="275"/>
                    <a:pt x="627" y="274"/>
                  </a:cubicBezTo>
                  <a:cubicBezTo>
                    <a:pt x="627" y="272"/>
                    <a:pt x="628" y="270"/>
                    <a:pt x="630" y="269"/>
                  </a:cubicBezTo>
                  <a:cubicBezTo>
                    <a:pt x="632" y="268"/>
                    <a:pt x="635" y="269"/>
                    <a:pt x="636" y="271"/>
                  </a:cubicBezTo>
                  <a:cubicBezTo>
                    <a:pt x="637" y="276"/>
                    <a:pt x="634" y="279"/>
                    <a:pt x="632" y="282"/>
                  </a:cubicBezTo>
                  <a:cubicBezTo>
                    <a:pt x="629" y="284"/>
                    <a:pt x="624" y="285"/>
                    <a:pt x="620" y="286"/>
                  </a:cubicBezTo>
                  <a:cubicBezTo>
                    <a:pt x="628" y="291"/>
                    <a:pt x="634" y="283"/>
                    <a:pt x="642" y="281"/>
                  </a:cubicBezTo>
                  <a:cubicBezTo>
                    <a:pt x="645" y="280"/>
                    <a:pt x="649" y="282"/>
                    <a:pt x="651" y="285"/>
                  </a:cubicBezTo>
                  <a:cubicBezTo>
                    <a:pt x="654" y="303"/>
                    <a:pt x="646" y="330"/>
                    <a:pt x="669" y="339"/>
                  </a:cubicBezTo>
                  <a:cubicBezTo>
                    <a:pt x="672" y="340"/>
                    <a:pt x="676" y="341"/>
                    <a:pt x="679" y="342"/>
                  </a:cubicBezTo>
                  <a:moveTo>
                    <a:pt x="546" y="767"/>
                  </a:moveTo>
                  <a:cubicBezTo>
                    <a:pt x="564" y="796"/>
                    <a:pt x="565" y="797"/>
                    <a:pt x="575" y="814"/>
                  </a:cubicBezTo>
                  <a:cubicBezTo>
                    <a:pt x="585" y="830"/>
                    <a:pt x="625" y="892"/>
                    <a:pt x="632" y="904"/>
                  </a:cubicBezTo>
                  <a:cubicBezTo>
                    <a:pt x="640" y="917"/>
                    <a:pt x="681" y="987"/>
                    <a:pt x="708" y="1000"/>
                  </a:cubicBezTo>
                  <a:cubicBezTo>
                    <a:pt x="687" y="1023"/>
                    <a:pt x="697" y="1050"/>
                    <a:pt x="663" y="1056"/>
                  </a:cubicBezTo>
                  <a:cubicBezTo>
                    <a:pt x="644" y="1059"/>
                    <a:pt x="589" y="1076"/>
                    <a:pt x="570" y="1044"/>
                  </a:cubicBezTo>
                  <a:cubicBezTo>
                    <a:pt x="551" y="1012"/>
                    <a:pt x="543" y="962"/>
                    <a:pt x="548" y="922"/>
                  </a:cubicBezTo>
                  <a:cubicBezTo>
                    <a:pt x="572" y="959"/>
                    <a:pt x="590" y="975"/>
                    <a:pt x="603" y="983"/>
                  </a:cubicBezTo>
                  <a:cubicBezTo>
                    <a:pt x="559" y="934"/>
                    <a:pt x="564" y="924"/>
                    <a:pt x="543" y="898"/>
                  </a:cubicBezTo>
                  <a:cubicBezTo>
                    <a:pt x="535" y="887"/>
                    <a:pt x="533" y="870"/>
                    <a:pt x="532" y="857"/>
                  </a:cubicBezTo>
                  <a:cubicBezTo>
                    <a:pt x="530" y="834"/>
                    <a:pt x="531" y="812"/>
                    <a:pt x="530" y="790"/>
                  </a:cubicBezTo>
                  <a:cubicBezTo>
                    <a:pt x="529" y="778"/>
                    <a:pt x="530" y="765"/>
                    <a:pt x="526" y="753"/>
                  </a:cubicBezTo>
                  <a:cubicBezTo>
                    <a:pt x="524" y="749"/>
                    <a:pt x="521" y="736"/>
                    <a:pt x="520" y="731"/>
                  </a:cubicBezTo>
                  <a:cubicBezTo>
                    <a:pt x="519" y="726"/>
                    <a:pt x="519" y="720"/>
                    <a:pt x="519" y="720"/>
                  </a:cubicBezTo>
                  <a:cubicBezTo>
                    <a:pt x="519" y="720"/>
                    <a:pt x="528" y="739"/>
                    <a:pt x="546" y="767"/>
                  </a:cubicBezTo>
                  <a:moveTo>
                    <a:pt x="538" y="425"/>
                  </a:moveTo>
                  <a:cubicBezTo>
                    <a:pt x="534" y="429"/>
                    <a:pt x="532" y="432"/>
                    <a:pt x="529" y="437"/>
                  </a:cubicBezTo>
                  <a:cubicBezTo>
                    <a:pt x="525" y="449"/>
                    <a:pt x="529" y="467"/>
                    <a:pt x="542" y="476"/>
                  </a:cubicBezTo>
                  <a:cubicBezTo>
                    <a:pt x="550" y="482"/>
                    <a:pt x="553" y="483"/>
                    <a:pt x="560" y="485"/>
                  </a:cubicBezTo>
                  <a:cubicBezTo>
                    <a:pt x="543" y="490"/>
                    <a:pt x="525" y="513"/>
                    <a:pt x="525" y="526"/>
                  </a:cubicBezTo>
                  <a:cubicBezTo>
                    <a:pt x="519" y="520"/>
                    <a:pt x="517" y="508"/>
                    <a:pt x="519" y="498"/>
                  </a:cubicBezTo>
                  <a:cubicBezTo>
                    <a:pt x="514" y="504"/>
                    <a:pt x="504" y="508"/>
                    <a:pt x="498" y="509"/>
                  </a:cubicBezTo>
                  <a:cubicBezTo>
                    <a:pt x="496" y="504"/>
                    <a:pt x="497" y="490"/>
                    <a:pt x="503" y="483"/>
                  </a:cubicBezTo>
                  <a:cubicBezTo>
                    <a:pt x="501" y="479"/>
                    <a:pt x="487" y="481"/>
                    <a:pt x="480" y="486"/>
                  </a:cubicBezTo>
                  <a:cubicBezTo>
                    <a:pt x="479" y="477"/>
                    <a:pt x="482" y="471"/>
                    <a:pt x="490" y="465"/>
                  </a:cubicBezTo>
                  <a:cubicBezTo>
                    <a:pt x="488" y="460"/>
                    <a:pt x="483" y="464"/>
                    <a:pt x="471" y="465"/>
                  </a:cubicBezTo>
                  <a:cubicBezTo>
                    <a:pt x="479" y="462"/>
                    <a:pt x="490" y="456"/>
                    <a:pt x="502" y="448"/>
                  </a:cubicBezTo>
                  <a:cubicBezTo>
                    <a:pt x="523" y="435"/>
                    <a:pt x="538" y="425"/>
                    <a:pt x="538" y="425"/>
                  </a:cubicBezTo>
                  <a:moveTo>
                    <a:pt x="816" y="430"/>
                  </a:moveTo>
                  <a:cubicBezTo>
                    <a:pt x="831" y="432"/>
                    <a:pt x="852" y="428"/>
                    <a:pt x="859" y="426"/>
                  </a:cubicBezTo>
                  <a:cubicBezTo>
                    <a:pt x="863" y="432"/>
                    <a:pt x="856" y="442"/>
                    <a:pt x="850" y="440"/>
                  </a:cubicBezTo>
                  <a:cubicBezTo>
                    <a:pt x="852" y="449"/>
                    <a:pt x="860" y="460"/>
                    <a:pt x="859" y="470"/>
                  </a:cubicBezTo>
                  <a:cubicBezTo>
                    <a:pt x="851" y="467"/>
                    <a:pt x="829" y="458"/>
                    <a:pt x="829" y="458"/>
                  </a:cubicBezTo>
                  <a:cubicBezTo>
                    <a:pt x="835" y="467"/>
                    <a:pt x="842" y="483"/>
                    <a:pt x="840" y="494"/>
                  </a:cubicBezTo>
                  <a:cubicBezTo>
                    <a:pt x="831" y="488"/>
                    <a:pt x="812" y="487"/>
                    <a:pt x="804" y="481"/>
                  </a:cubicBezTo>
                  <a:cubicBezTo>
                    <a:pt x="808" y="495"/>
                    <a:pt x="817" y="515"/>
                    <a:pt x="805" y="528"/>
                  </a:cubicBezTo>
                  <a:cubicBezTo>
                    <a:pt x="794" y="520"/>
                    <a:pt x="788" y="507"/>
                    <a:pt x="779" y="498"/>
                  </a:cubicBezTo>
                  <a:cubicBezTo>
                    <a:pt x="781" y="511"/>
                    <a:pt x="784" y="531"/>
                    <a:pt x="775" y="543"/>
                  </a:cubicBezTo>
                  <a:cubicBezTo>
                    <a:pt x="769" y="536"/>
                    <a:pt x="745" y="526"/>
                    <a:pt x="745" y="518"/>
                  </a:cubicBezTo>
                  <a:cubicBezTo>
                    <a:pt x="743" y="517"/>
                    <a:pt x="736" y="544"/>
                    <a:pt x="728" y="549"/>
                  </a:cubicBezTo>
                  <a:cubicBezTo>
                    <a:pt x="720" y="538"/>
                    <a:pt x="713" y="521"/>
                    <a:pt x="702" y="511"/>
                  </a:cubicBezTo>
                  <a:cubicBezTo>
                    <a:pt x="705" y="508"/>
                    <a:pt x="709" y="510"/>
                    <a:pt x="707" y="504"/>
                  </a:cubicBezTo>
                  <a:cubicBezTo>
                    <a:pt x="704" y="496"/>
                    <a:pt x="692" y="491"/>
                    <a:pt x="679" y="486"/>
                  </a:cubicBezTo>
                  <a:cubicBezTo>
                    <a:pt x="681" y="482"/>
                    <a:pt x="683" y="480"/>
                    <a:pt x="687" y="474"/>
                  </a:cubicBezTo>
                  <a:cubicBezTo>
                    <a:pt x="697" y="459"/>
                    <a:pt x="704" y="445"/>
                    <a:pt x="706" y="438"/>
                  </a:cubicBezTo>
                  <a:cubicBezTo>
                    <a:pt x="710" y="426"/>
                    <a:pt x="712" y="423"/>
                    <a:pt x="713" y="414"/>
                  </a:cubicBezTo>
                  <a:cubicBezTo>
                    <a:pt x="726" y="416"/>
                    <a:pt x="735" y="418"/>
                    <a:pt x="752" y="420"/>
                  </a:cubicBezTo>
                  <a:cubicBezTo>
                    <a:pt x="768" y="422"/>
                    <a:pt x="793" y="427"/>
                    <a:pt x="816" y="430"/>
                  </a:cubicBezTo>
                  <a:moveTo>
                    <a:pt x="1084" y="383"/>
                  </a:moveTo>
                  <a:cubicBezTo>
                    <a:pt x="1085" y="388"/>
                    <a:pt x="1074" y="400"/>
                    <a:pt x="1061" y="403"/>
                  </a:cubicBezTo>
                  <a:cubicBezTo>
                    <a:pt x="1045" y="407"/>
                    <a:pt x="1032" y="404"/>
                    <a:pt x="1021" y="398"/>
                  </a:cubicBezTo>
                  <a:cubicBezTo>
                    <a:pt x="1022" y="409"/>
                    <a:pt x="1041" y="414"/>
                    <a:pt x="1055" y="411"/>
                  </a:cubicBezTo>
                  <a:cubicBezTo>
                    <a:pt x="1047" y="422"/>
                    <a:pt x="1023" y="429"/>
                    <a:pt x="1006" y="428"/>
                  </a:cubicBezTo>
                  <a:cubicBezTo>
                    <a:pt x="987" y="428"/>
                    <a:pt x="975" y="422"/>
                    <a:pt x="958" y="412"/>
                  </a:cubicBezTo>
                  <a:cubicBezTo>
                    <a:pt x="956" y="423"/>
                    <a:pt x="977" y="433"/>
                    <a:pt x="993" y="434"/>
                  </a:cubicBezTo>
                  <a:cubicBezTo>
                    <a:pt x="963" y="450"/>
                    <a:pt x="929" y="438"/>
                    <a:pt x="925" y="437"/>
                  </a:cubicBezTo>
                  <a:cubicBezTo>
                    <a:pt x="917" y="435"/>
                    <a:pt x="905" y="430"/>
                    <a:pt x="898" y="423"/>
                  </a:cubicBezTo>
                  <a:cubicBezTo>
                    <a:pt x="898" y="432"/>
                    <a:pt x="910" y="439"/>
                    <a:pt x="920" y="441"/>
                  </a:cubicBezTo>
                  <a:cubicBezTo>
                    <a:pt x="900" y="451"/>
                    <a:pt x="875" y="440"/>
                    <a:pt x="866" y="424"/>
                  </a:cubicBezTo>
                  <a:cubicBezTo>
                    <a:pt x="898" y="415"/>
                    <a:pt x="922" y="406"/>
                    <a:pt x="955" y="398"/>
                  </a:cubicBezTo>
                  <a:cubicBezTo>
                    <a:pt x="987" y="403"/>
                    <a:pt x="1017" y="390"/>
                    <a:pt x="1029" y="376"/>
                  </a:cubicBezTo>
                  <a:cubicBezTo>
                    <a:pt x="1033" y="371"/>
                    <a:pt x="1037" y="364"/>
                    <a:pt x="1037" y="362"/>
                  </a:cubicBezTo>
                  <a:cubicBezTo>
                    <a:pt x="1040" y="361"/>
                    <a:pt x="1044" y="362"/>
                    <a:pt x="1047" y="363"/>
                  </a:cubicBezTo>
                  <a:cubicBezTo>
                    <a:pt x="1050" y="364"/>
                    <a:pt x="1081" y="371"/>
                    <a:pt x="1084" y="383"/>
                  </a:cubicBezTo>
                  <a:moveTo>
                    <a:pt x="306" y="378"/>
                  </a:moveTo>
                  <a:cubicBezTo>
                    <a:pt x="310" y="375"/>
                    <a:pt x="321" y="372"/>
                    <a:pt x="331" y="374"/>
                  </a:cubicBezTo>
                  <a:cubicBezTo>
                    <a:pt x="342" y="375"/>
                    <a:pt x="361" y="380"/>
                    <a:pt x="375" y="390"/>
                  </a:cubicBezTo>
                  <a:cubicBezTo>
                    <a:pt x="404" y="400"/>
                    <a:pt x="427" y="420"/>
                    <a:pt x="456" y="429"/>
                  </a:cubicBezTo>
                  <a:cubicBezTo>
                    <a:pt x="457" y="426"/>
                    <a:pt x="454" y="424"/>
                    <a:pt x="452" y="422"/>
                  </a:cubicBezTo>
                  <a:cubicBezTo>
                    <a:pt x="470" y="408"/>
                    <a:pt x="489" y="396"/>
                    <a:pt x="510" y="387"/>
                  </a:cubicBezTo>
                  <a:cubicBezTo>
                    <a:pt x="523" y="372"/>
                    <a:pt x="540" y="356"/>
                    <a:pt x="562" y="359"/>
                  </a:cubicBezTo>
                  <a:cubicBezTo>
                    <a:pt x="567" y="359"/>
                    <a:pt x="567" y="359"/>
                    <a:pt x="567" y="359"/>
                  </a:cubicBezTo>
                  <a:cubicBezTo>
                    <a:pt x="567" y="359"/>
                    <a:pt x="567" y="364"/>
                    <a:pt x="567" y="366"/>
                  </a:cubicBezTo>
                  <a:cubicBezTo>
                    <a:pt x="566" y="377"/>
                    <a:pt x="560" y="388"/>
                    <a:pt x="554" y="403"/>
                  </a:cubicBezTo>
                  <a:cubicBezTo>
                    <a:pt x="554" y="403"/>
                    <a:pt x="536" y="410"/>
                    <a:pt x="528" y="415"/>
                  </a:cubicBezTo>
                  <a:cubicBezTo>
                    <a:pt x="521" y="419"/>
                    <a:pt x="459" y="456"/>
                    <a:pt x="459" y="456"/>
                  </a:cubicBezTo>
                  <a:cubicBezTo>
                    <a:pt x="441" y="470"/>
                    <a:pt x="433" y="454"/>
                    <a:pt x="415" y="442"/>
                  </a:cubicBezTo>
                  <a:cubicBezTo>
                    <a:pt x="393" y="431"/>
                    <a:pt x="372" y="420"/>
                    <a:pt x="353" y="403"/>
                  </a:cubicBezTo>
                  <a:cubicBezTo>
                    <a:pt x="353" y="400"/>
                    <a:pt x="359" y="402"/>
                    <a:pt x="356" y="399"/>
                  </a:cubicBezTo>
                  <a:cubicBezTo>
                    <a:pt x="346" y="400"/>
                    <a:pt x="338" y="404"/>
                    <a:pt x="329" y="406"/>
                  </a:cubicBezTo>
                  <a:cubicBezTo>
                    <a:pt x="325" y="408"/>
                    <a:pt x="315" y="411"/>
                    <a:pt x="312" y="405"/>
                  </a:cubicBezTo>
                  <a:cubicBezTo>
                    <a:pt x="317" y="404"/>
                    <a:pt x="317" y="404"/>
                    <a:pt x="317" y="404"/>
                  </a:cubicBezTo>
                  <a:cubicBezTo>
                    <a:pt x="322" y="400"/>
                    <a:pt x="324" y="393"/>
                    <a:pt x="334" y="390"/>
                  </a:cubicBezTo>
                  <a:cubicBezTo>
                    <a:pt x="327" y="384"/>
                    <a:pt x="314" y="381"/>
                    <a:pt x="304" y="381"/>
                  </a:cubicBezTo>
                  <a:lnTo>
                    <a:pt x="306" y="378"/>
                  </a:lnTo>
                  <a:close/>
                  <a:moveTo>
                    <a:pt x="999" y="340"/>
                  </a:moveTo>
                  <a:cubicBezTo>
                    <a:pt x="998" y="351"/>
                    <a:pt x="986" y="353"/>
                    <a:pt x="981" y="362"/>
                  </a:cubicBezTo>
                  <a:cubicBezTo>
                    <a:pt x="975" y="367"/>
                    <a:pt x="975" y="367"/>
                    <a:pt x="975" y="367"/>
                  </a:cubicBezTo>
                  <a:cubicBezTo>
                    <a:pt x="980" y="366"/>
                    <a:pt x="986" y="363"/>
                    <a:pt x="990" y="358"/>
                  </a:cubicBezTo>
                  <a:cubicBezTo>
                    <a:pt x="999" y="356"/>
                    <a:pt x="1027" y="350"/>
                    <a:pt x="1028" y="355"/>
                  </a:cubicBezTo>
                  <a:cubicBezTo>
                    <a:pt x="1029" y="361"/>
                    <a:pt x="1027" y="366"/>
                    <a:pt x="1018" y="372"/>
                  </a:cubicBezTo>
                  <a:cubicBezTo>
                    <a:pt x="1010" y="378"/>
                    <a:pt x="980" y="390"/>
                    <a:pt x="959" y="387"/>
                  </a:cubicBezTo>
                  <a:cubicBezTo>
                    <a:pt x="947" y="386"/>
                    <a:pt x="935" y="390"/>
                    <a:pt x="924" y="392"/>
                  </a:cubicBezTo>
                  <a:cubicBezTo>
                    <a:pt x="865" y="410"/>
                    <a:pt x="865" y="410"/>
                    <a:pt x="865" y="410"/>
                  </a:cubicBezTo>
                  <a:cubicBezTo>
                    <a:pt x="845" y="415"/>
                    <a:pt x="821" y="418"/>
                    <a:pt x="799" y="412"/>
                  </a:cubicBezTo>
                  <a:cubicBezTo>
                    <a:pt x="766" y="406"/>
                    <a:pt x="734" y="398"/>
                    <a:pt x="700" y="400"/>
                  </a:cubicBezTo>
                  <a:cubicBezTo>
                    <a:pt x="696" y="400"/>
                    <a:pt x="691" y="403"/>
                    <a:pt x="688" y="408"/>
                  </a:cubicBezTo>
                  <a:cubicBezTo>
                    <a:pt x="692" y="407"/>
                    <a:pt x="697" y="405"/>
                    <a:pt x="701" y="408"/>
                  </a:cubicBezTo>
                  <a:cubicBezTo>
                    <a:pt x="700" y="412"/>
                    <a:pt x="700" y="437"/>
                    <a:pt x="690" y="446"/>
                  </a:cubicBezTo>
                  <a:cubicBezTo>
                    <a:pt x="688" y="443"/>
                    <a:pt x="687" y="439"/>
                    <a:pt x="685" y="435"/>
                  </a:cubicBezTo>
                  <a:cubicBezTo>
                    <a:pt x="684" y="431"/>
                    <a:pt x="670" y="368"/>
                    <a:pt x="697" y="349"/>
                  </a:cubicBezTo>
                  <a:cubicBezTo>
                    <a:pt x="713" y="344"/>
                    <a:pt x="735" y="353"/>
                    <a:pt x="740" y="356"/>
                  </a:cubicBezTo>
                  <a:cubicBezTo>
                    <a:pt x="761" y="368"/>
                    <a:pt x="797" y="374"/>
                    <a:pt x="825" y="385"/>
                  </a:cubicBezTo>
                  <a:cubicBezTo>
                    <a:pt x="837" y="383"/>
                    <a:pt x="849" y="379"/>
                    <a:pt x="861" y="378"/>
                  </a:cubicBezTo>
                  <a:cubicBezTo>
                    <a:pt x="945" y="367"/>
                    <a:pt x="945" y="367"/>
                    <a:pt x="945" y="367"/>
                  </a:cubicBezTo>
                  <a:cubicBezTo>
                    <a:pt x="960" y="369"/>
                    <a:pt x="962" y="350"/>
                    <a:pt x="975" y="349"/>
                  </a:cubicBezTo>
                  <a:cubicBezTo>
                    <a:pt x="984" y="349"/>
                    <a:pt x="989" y="343"/>
                    <a:pt x="996" y="339"/>
                  </a:cubicBezTo>
                  <a:cubicBezTo>
                    <a:pt x="997" y="338"/>
                    <a:pt x="999" y="338"/>
                    <a:pt x="999" y="340"/>
                  </a:cubicBezTo>
                  <a:moveTo>
                    <a:pt x="143" y="129"/>
                  </a:moveTo>
                  <a:cubicBezTo>
                    <a:pt x="216" y="34"/>
                    <a:pt x="216" y="34"/>
                    <a:pt x="216" y="34"/>
                  </a:cubicBezTo>
                  <a:cubicBezTo>
                    <a:pt x="242" y="71"/>
                    <a:pt x="284" y="73"/>
                    <a:pt x="326" y="75"/>
                  </a:cubicBezTo>
                  <a:cubicBezTo>
                    <a:pt x="354" y="72"/>
                    <a:pt x="354" y="72"/>
                    <a:pt x="354" y="72"/>
                  </a:cubicBezTo>
                  <a:cubicBezTo>
                    <a:pt x="473" y="53"/>
                    <a:pt x="473" y="53"/>
                    <a:pt x="473" y="53"/>
                  </a:cubicBezTo>
                  <a:cubicBezTo>
                    <a:pt x="554" y="44"/>
                    <a:pt x="554" y="44"/>
                    <a:pt x="554" y="44"/>
                  </a:cubicBezTo>
                  <a:cubicBezTo>
                    <a:pt x="631" y="35"/>
                    <a:pt x="709" y="47"/>
                    <a:pt x="782" y="57"/>
                  </a:cubicBezTo>
                  <a:cubicBezTo>
                    <a:pt x="889" y="75"/>
                    <a:pt x="889" y="75"/>
                    <a:pt x="889" y="75"/>
                  </a:cubicBezTo>
                  <a:cubicBezTo>
                    <a:pt x="934" y="78"/>
                    <a:pt x="982" y="77"/>
                    <a:pt x="1012" y="43"/>
                  </a:cubicBezTo>
                  <a:cubicBezTo>
                    <a:pt x="1018" y="37"/>
                    <a:pt x="1018" y="37"/>
                    <a:pt x="1018" y="37"/>
                  </a:cubicBezTo>
                  <a:cubicBezTo>
                    <a:pt x="1086" y="126"/>
                    <a:pt x="1086" y="126"/>
                    <a:pt x="1086" y="126"/>
                  </a:cubicBezTo>
                  <a:cubicBezTo>
                    <a:pt x="1086" y="126"/>
                    <a:pt x="1086" y="126"/>
                    <a:pt x="1086" y="126"/>
                  </a:cubicBezTo>
                  <a:cubicBezTo>
                    <a:pt x="1084" y="127"/>
                    <a:pt x="1082" y="128"/>
                    <a:pt x="1079" y="129"/>
                  </a:cubicBezTo>
                  <a:cubicBezTo>
                    <a:pt x="1071" y="132"/>
                    <a:pt x="1061" y="135"/>
                    <a:pt x="1052" y="139"/>
                  </a:cubicBezTo>
                  <a:cubicBezTo>
                    <a:pt x="1050" y="139"/>
                    <a:pt x="1049" y="140"/>
                    <a:pt x="1048" y="140"/>
                  </a:cubicBezTo>
                  <a:cubicBezTo>
                    <a:pt x="1047" y="140"/>
                    <a:pt x="1047" y="140"/>
                    <a:pt x="1047" y="140"/>
                  </a:cubicBezTo>
                  <a:cubicBezTo>
                    <a:pt x="1012" y="95"/>
                    <a:pt x="1012" y="95"/>
                    <a:pt x="1012" y="95"/>
                  </a:cubicBezTo>
                  <a:cubicBezTo>
                    <a:pt x="977" y="115"/>
                    <a:pt x="932" y="118"/>
                    <a:pt x="889" y="115"/>
                  </a:cubicBezTo>
                  <a:cubicBezTo>
                    <a:pt x="827" y="105"/>
                    <a:pt x="827" y="105"/>
                    <a:pt x="827" y="105"/>
                  </a:cubicBezTo>
                  <a:cubicBezTo>
                    <a:pt x="750" y="93"/>
                    <a:pt x="750" y="93"/>
                    <a:pt x="750" y="93"/>
                  </a:cubicBezTo>
                  <a:cubicBezTo>
                    <a:pt x="669" y="83"/>
                    <a:pt x="669" y="83"/>
                    <a:pt x="669" y="83"/>
                  </a:cubicBezTo>
                  <a:cubicBezTo>
                    <a:pt x="620" y="79"/>
                    <a:pt x="570" y="81"/>
                    <a:pt x="522" y="87"/>
                  </a:cubicBezTo>
                  <a:cubicBezTo>
                    <a:pt x="454" y="96"/>
                    <a:pt x="454" y="96"/>
                    <a:pt x="454" y="96"/>
                  </a:cubicBezTo>
                  <a:cubicBezTo>
                    <a:pt x="341" y="113"/>
                    <a:pt x="341" y="113"/>
                    <a:pt x="341" y="113"/>
                  </a:cubicBezTo>
                  <a:cubicBezTo>
                    <a:pt x="298" y="117"/>
                    <a:pt x="256" y="112"/>
                    <a:pt x="221" y="92"/>
                  </a:cubicBezTo>
                  <a:cubicBezTo>
                    <a:pt x="186" y="138"/>
                    <a:pt x="186" y="138"/>
                    <a:pt x="186" y="138"/>
                  </a:cubicBezTo>
                  <a:cubicBezTo>
                    <a:pt x="181" y="137"/>
                    <a:pt x="177" y="136"/>
                    <a:pt x="172" y="135"/>
                  </a:cubicBezTo>
                  <a:cubicBezTo>
                    <a:pt x="161" y="133"/>
                    <a:pt x="152" y="131"/>
                    <a:pt x="143" y="129"/>
                  </a:cubicBezTo>
                  <a:moveTo>
                    <a:pt x="1254" y="120"/>
                  </a:moveTo>
                  <a:cubicBezTo>
                    <a:pt x="1259" y="111"/>
                    <a:pt x="1265" y="101"/>
                    <a:pt x="1270" y="88"/>
                  </a:cubicBezTo>
                  <a:cubicBezTo>
                    <a:pt x="1281" y="63"/>
                    <a:pt x="1281" y="63"/>
                    <a:pt x="1281" y="63"/>
                  </a:cubicBezTo>
                  <a:cubicBezTo>
                    <a:pt x="1254" y="68"/>
                    <a:pt x="1254" y="68"/>
                    <a:pt x="1254" y="68"/>
                  </a:cubicBezTo>
                  <a:cubicBezTo>
                    <a:pt x="1233" y="73"/>
                    <a:pt x="1208" y="80"/>
                    <a:pt x="1177" y="92"/>
                  </a:cubicBezTo>
                  <a:cubicBezTo>
                    <a:pt x="1172" y="93"/>
                    <a:pt x="1167" y="95"/>
                    <a:pt x="1160" y="98"/>
                  </a:cubicBezTo>
                  <a:cubicBezTo>
                    <a:pt x="1139" y="105"/>
                    <a:pt x="1119" y="113"/>
                    <a:pt x="1104" y="118"/>
                  </a:cubicBezTo>
                  <a:cubicBezTo>
                    <a:pt x="1018" y="5"/>
                    <a:pt x="1018" y="5"/>
                    <a:pt x="1018" y="5"/>
                  </a:cubicBezTo>
                  <a:cubicBezTo>
                    <a:pt x="1005" y="22"/>
                    <a:pt x="1005" y="22"/>
                    <a:pt x="1005" y="22"/>
                  </a:cubicBezTo>
                  <a:cubicBezTo>
                    <a:pt x="1002" y="26"/>
                    <a:pt x="999" y="30"/>
                    <a:pt x="995" y="33"/>
                  </a:cubicBezTo>
                  <a:cubicBezTo>
                    <a:pt x="978" y="49"/>
                    <a:pt x="955" y="56"/>
                    <a:pt x="921" y="56"/>
                  </a:cubicBezTo>
                  <a:cubicBezTo>
                    <a:pt x="907" y="56"/>
                    <a:pt x="894" y="55"/>
                    <a:pt x="883" y="54"/>
                  </a:cubicBezTo>
                  <a:cubicBezTo>
                    <a:pt x="804" y="41"/>
                    <a:pt x="804" y="41"/>
                    <a:pt x="804" y="41"/>
                  </a:cubicBezTo>
                  <a:cubicBezTo>
                    <a:pt x="803" y="41"/>
                    <a:pt x="739" y="31"/>
                    <a:pt x="739" y="31"/>
                  </a:cubicBezTo>
                  <a:cubicBezTo>
                    <a:pt x="694" y="25"/>
                    <a:pt x="651" y="22"/>
                    <a:pt x="611" y="22"/>
                  </a:cubicBezTo>
                  <a:cubicBezTo>
                    <a:pt x="589" y="22"/>
                    <a:pt x="568" y="23"/>
                    <a:pt x="548" y="25"/>
                  </a:cubicBezTo>
                  <a:cubicBezTo>
                    <a:pt x="548" y="25"/>
                    <a:pt x="548" y="25"/>
                    <a:pt x="548" y="25"/>
                  </a:cubicBezTo>
                  <a:cubicBezTo>
                    <a:pt x="546" y="25"/>
                    <a:pt x="536" y="26"/>
                    <a:pt x="472" y="34"/>
                  </a:cubicBezTo>
                  <a:cubicBezTo>
                    <a:pt x="471" y="34"/>
                    <a:pt x="381" y="48"/>
                    <a:pt x="381" y="48"/>
                  </a:cubicBezTo>
                  <a:cubicBezTo>
                    <a:pt x="353" y="53"/>
                    <a:pt x="332" y="55"/>
                    <a:pt x="314" y="55"/>
                  </a:cubicBezTo>
                  <a:cubicBezTo>
                    <a:pt x="270" y="55"/>
                    <a:pt x="241" y="42"/>
                    <a:pt x="225" y="15"/>
                  </a:cubicBezTo>
                  <a:cubicBezTo>
                    <a:pt x="217" y="0"/>
                    <a:pt x="217" y="0"/>
                    <a:pt x="217" y="0"/>
                  </a:cubicBezTo>
                  <a:cubicBezTo>
                    <a:pt x="123" y="123"/>
                    <a:pt x="123" y="123"/>
                    <a:pt x="123" y="123"/>
                  </a:cubicBezTo>
                  <a:cubicBezTo>
                    <a:pt x="115" y="121"/>
                    <a:pt x="106" y="118"/>
                    <a:pt x="98" y="115"/>
                  </a:cubicBezTo>
                  <a:cubicBezTo>
                    <a:pt x="77" y="108"/>
                    <a:pt x="77" y="108"/>
                    <a:pt x="77" y="108"/>
                  </a:cubicBezTo>
                  <a:cubicBezTo>
                    <a:pt x="79" y="130"/>
                    <a:pt x="79" y="130"/>
                    <a:pt x="79" y="130"/>
                  </a:cubicBezTo>
                  <a:cubicBezTo>
                    <a:pt x="80" y="142"/>
                    <a:pt x="85" y="153"/>
                    <a:pt x="92" y="163"/>
                  </a:cubicBezTo>
                  <a:cubicBezTo>
                    <a:pt x="0" y="283"/>
                    <a:pt x="0" y="283"/>
                    <a:pt x="0" y="283"/>
                  </a:cubicBezTo>
                  <a:cubicBezTo>
                    <a:pt x="10" y="292"/>
                    <a:pt x="10" y="292"/>
                    <a:pt x="10" y="292"/>
                  </a:cubicBezTo>
                  <a:cubicBezTo>
                    <a:pt x="10" y="293"/>
                    <a:pt x="10" y="293"/>
                    <a:pt x="10" y="293"/>
                  </a:cubicBezTo>
                  <a:cubicBezTo>
                    <a:pt x="51" y="323"/>
                    <a:pt x="69" y="369"/>
                    <a:pt x="69" y="441"/>
                  </a:cubicBezTo>
                  <a:cubicBezTo>
                    <a:pt x="69" y="462"/>
                    <a:pt x="68" y="483"/>
                    <a:pt x="67" y="499"/>
                  </a:cubicBezTo>
                  <a:cubicBezTo>
                    <a:pt x="67" y="499"/>
                    <a:pt x="67" y="499"/>
                    <a:pt x="67" y="499"/>
                  </a:cubicBezTo>
                  <a:cubicBezTo>
                    <a:pt x="66" y="501"/>
                    <a:pt x="65" y="507"/>
                    <a:pt x="64" y="518"/>
                  </a:cubicBezTo>
                  <a:cubicBezTo>
                    <a:pt x="45" y="627"/>
                    <a:pt x="45" y="627"/>
                    <a:pt x="45" y="627"/>
                  </a:cubicBezTo>
                  <a:cubicBezTo>
                    <a:pt x="45" y="628"/>
                    <a:pt x="39" y="673"/>
                    <a:pt x="36" y="696"/>
                  </a:cubicBezTo>
                  <a:cubicBezTo>
                    <a:pt x="32" y="731"/>
                    <a:pt x="30" y="765"/>
                    <a:pt x="30" y="797"/>
                  </a:cubicBezTo>
                  <a:cubicBezTo>
                    <a:pt x="30" y="806"/>
                    <a:pt x="30" y="815"/>
                    <a:pt x="31" y="824"/>
                  </a:cubicBezTo>
                  <a:cubicBezTo>
                    <a:pt x="36" y="1041"/>
                    <a:pt x="166" y="1214"/>
                    <a:pt x="378" y="1287"/>
                  </a:cubicBezTo>
                  <a:cubicBezTo>
                    <a:pt x="378" y="1287"/>
                    <a:pt x="378" y="1287"/>
                    <a:pt x="378" y="1287"/>
                  </a:cubicBezTo>
                  <a:cubicBezTo>
                    <a:pt x="380" y="1288"/>
                    <a:pt x="383" y="1289"/>
                    <a:pt x="387" y="1290"/>
                  </a:cubicBezTo>
                  <a:cubicBezTo>
                    <a:pt x="387" y="1290"/>
                    <a:pt x="420" y="1303"/>
                    <a:pt x="420" y="1303"/>
                  </a:cubicBezTo>
                  <a:cubicBezTo>
                    <a:pt x="425" y="1305"/>
                    <a:pt x="425" y="1305"/>
                    <a:pt x="425" y="1305"/>
                  </a:cubicBezTo>
                  <a:cubicBezTo>
                    <a:pt x="488" y="1331"/>
                    <a:pt x="552" y="1359"/>
                    <a:pt x="604" y="1411"/>
                  </a:cubicBezTo>
                  <a:cubicBezTo>
                    <a:pt x="612" y="1419"/>
                    <a:pt x="612" y="1419"/>
                    <a:pt x="612" y="1419"/>
                  </a:cubicBezTo>
                  <a:cubicBezTo>
                    <a:pt x="621" y="1410"/>
                    <a:pt x="621" y="1410"/>
                    <a:pt x="621" y="1410"/>
                  </a:cubicBezTo>
                  <a:cubicBezTo>
                    <a:pt x="623" y="1408"/>
                    <a:pt x="623" y="1408"/>
                    <a:pt x="623" y="1408"/>
                  </a:cubicBezTo>
                  <a:cubicBezTo>
                    <a:pt x="623" y="1408"/>
                    <a:pt x="624" y="1406"/>
                    <a:pt x="625" y="1405"/>
                  </a:cubicBezTo>
                  <a:cubicBezTo>
                    <a:pt x="689" y="1348"/>
                    <a:pt x="764" y="1319"/>
                    <a:pt x="848" y="1288"/>
                  </a:cubicBezTo>
                  <a:cubicBezTo>
                    <a:pt x="1000" y="1234"/>
                    <a:pt x="1056" y="1167"/>
                    <a:pt x="1096" y="1117"/>
                  </a:cubicBezTo>
                  <a:cubicBezTo>
                    <a:pt x="1097" y="1115"/>
                    <a:pt x="1097" y="1115"/>
                    <a:pt x="1097" y="1115"/>
                  </a:cubicBezTo>
                  <a:cubicBezTo>
                    <a:pt x="1160" y="1042"/>
                    <a:pt x="1199" y="925"/>
                    <a:pt x="1199" y="809"/>
                  </a:cubicBezTo>
                  <a:cubicBezTo>
                    <a:pt x="1199" y="806"/>
                    <a:pt x="1199" y="803"/>
                    <a:pt x="1199" y="800"/>
                  </a:cubicBezTo>
                  <a:cubicBezTo>
                    <a:pt x="1199" y="800"/>
                    <a:pt x="1199" y="800"/>
                    <a:pt x="1196" y="728"/>
                  </a:cubicBezTo>
                  <a:cubicBezTo>
                    <a:pt x="1196" y="727"/>
                    <a:pt x="1191" y="677"/>
                    <a:pt x="1188" y="651"/>
                  </a:cubicBezTo>
                  <a:cubicBezTo>
                    <a:pt x="1188" y="650"/>
                    <a:pt x="1188" y="650"/>
                    <a:pt x="1176" y="579"/>
                  </a:cubicBezTo>
                  <a:cubicBezTo>
                    <a:pt x="1165" y="510"/>
                    <a:pt x="1165" y="510"/>
                    <a:pt x="1165" y="510"/>
                  </a:cubicBezTo>
                  <a:cubicBezTo>
                    <a:pt x="1163" y="492"/>
                    <a:pt x="1162" y="474"/>
                    <a:pt x="1162" y="458"/>
                  </a:cubicBezTo>
                  <a:cubicBezTo>
                    <a:pt x="1162" y="454"/>
                    <a:pt x="1162" y="450"/>
                    <a:pt x="1162" y="446"/>
                  </a:cubicBezTo>
                  <a:cubicBezTo>
                    <a:pt x="1162" y="444"/>
                    <a:pt x="1162" y="444"/>
                    <a:pt x="1162" y="444"/>
                  </a:cubicBezTo>
                  <a:cubicBezTo>
                    <a:pt x="1162" y="375"/>
                    <a:pt x="1182" y="326"/>
                    <a:pt x="1224" y="295"/>
                  </a:cubicBezTo>
                  <a:cubicBezTo>
                    <a:pt x="1233" y="288"/>
                    <a:pt x="1233" y="288"/>
                    <a:pt x="1233" y="288"/>
                  </a:cubicBezTo>
                  <a:cubicBezTo>
                    <a:pt x="1210" y="258"/>
                    <a:pt x="1210" y="258"/>
                    <a:pt x="1210" y="258"/>
                  </a:cubicBezTo>
                  <a:cubicBezTo>
                    <a:pt x="1217" y="251"/>
                    <a:pt x="1221" y="244"/>
                    <a:pt x="1224" y="238"/>
                  </a:cubicBezTo>
                  <a:cubicBezTo>
                    <a:pt x="1228" y="229"/>
                    <a:pt x="1229" y="213"/>
                    <a:pt x="1223" y="203"/>
                  </a:cubicBezTo>
                  <a:cubicBezTo>
                    <a:pt x="1223" y="203"/>
                    <a:pt x="1223" y="203"/>
                    <a:pt x="1222" y="203"/>
                  </a:cubicBezTo>
                  <a:cubicBezTo>
                    <a:pt x="1244" y="187"/>
                    <a:pt x="1266" y="152"/>
                    <a:pt x="1272" y="140"/>
                  </a:cubicBezTo>
                  <a:cubicBezTo>
                    <a:pt x="1290" y="105"/>
                    <a:pt x="1290" y="105"/>
                    <a:pt x="1290" y="105"/>
                  </a:cubicBezTo>
                  <a:cubicBezTo>
                    <a:pt x="1290" y="105"/>
                    <a:pt x="1254" y="120"/>
                    <a:pt x="1254" y="120"/>
                  </a:cubicBezTo>
                  <a:moveTo>
                    <a:pt x="1201" y="277"/>
                  </a:moveTo>
                  <a:cubicBezTo>
                    <a:pt x="1201" y="277"/>
                    <a:pt x="1201" y="277"/>
                    <a:pt x="1201" y="277"/>
                  </a:cubicBezTo>
                  <a:cubicBezTo>
                    <a:pt x="1201" y="277"/>
                    <a:pt x="1201" y="277"/>
                    <a:pt x="1201" y="277"/>
                  </a:cubicBezTo>
                  <a:moveTo>
                    <a:pt x="1201" y="277"/>
                  </a:moveTo>
                  <a:cubicBezTo>
                    <a:pt x="1200" y="275"/>
                    <a:pt x="1199" y="274"/>
                    <a:pt x="1198" y="274"/>
                  </a:cubicBezTo>
                  <a:cubicBezTo>
                    <a:pt x="1199" y="274"/>
                    <a:pt x="1200" y="275"/>
                    <a:pt x="1201" y="277"/>
                  </a:cubicBezTo>
                </a:path>
              </a:pathLst>
            </a:custGeom>
            <a:solidFill>
              <a:srgbClr val="094183">
                <a:alpha val="50000"/>
              </a:srgbClr>
            </a:solidFill>
            <a:ln>
              <a:noFill/>
            </a:ln>
          </p:spPr>
          <p:style>
            <a:lnRef idx="0"/>
            <a:fillRef idx="0"/>
            <a:effectRef idx="0"/>
            <a:fontRef idx="minor"/>
          </p:style>
        </p:sp>
        <p:sp>
          <p:nvSpPr>
            <p:cNvPr id="187" name="CustomShape 31"/>
            <p:cNvSpPr/>
            <p:nvPr/>
          </p:nvSpPr>
          <p:spPr>
            <a:xfrm>
              <a:off x="620280" y="794880"/>
              <a:ext cx="29520" cy="28080"/>
            </a:xfrm>
            <a:custGeom>
              <a:avLst/>
              <a:gdLst/>
              <a:ahLst/>
              <a:rect l="l" t="t" r="r" b="b"/>
              <a:pathLst>
                <a:path w="121" h="115">
                  <a:moveTo>
                    <a:pt x="71" y="25"/>
                  </a:moveTo>
                  <a:cubicBezTo>
                    <a:pt x="89" y="20"/>
                    <a:pt x="107" y="14"/>
                    <a:pt x="121" y="0"/>
                  </a:cubicBezTo>
                  <a:cubicBezTo>
                    <a:pt x="121" y="8"/>
                    <a:pt x="121" y="111"/>
                    <a:pt x="121" y="115"/>
                  </a:cubicBezTo>
                  <a:cubicBezTo>
                    <a:pt x="83" y="114"/>
                    <a:pt x="40" y="109"/>
                    <a:pt x="8" y="80"/>
                  </a:cubicBezTo>
                  <a:cubicBezTo>
                    <a:pt x="8" y="80"/>
                    <a:pt x="6" y="78"/>
                    <a:pt x="6" y="78"/>
                  </a:cubicBezTo>
                  <a:cubicBezTo>
                    <a:pt x="3" y="73"/>
                    <a:pt x="0" y="70"/>
                    <a:pt x="0" y="65"/>
                  </a:cubicBezTo>
                  <a:cubicBezTo>
                    <a:pt x="0" y="63"/>
                    <a:pt x="0" y="61"/>
                    <a:pt x="1" y="59"/>
                  </a:cubicBezTo>
                  <a:cubicBezTo>
                    <a:pt x="10" y="42"/>
                    <a:pt x="29" y="37"/>
                    <a:pt x="47" y="32"/>
                  </a:cubicBezTo>
                  <a:cubicBezTo>
                    <a:pt x="61" y="28"/>
                    <a:pt x="61" y="28"/>
                    <a:pt x="61" y="28"/>
                  </a:cubicBezTo>
                  <a:cubicBezTo>
                    <a:pt x="61" y="28"/>
                    <a:pt x="71" y="25"/>
                    <a:pt x="71" y="25"/>
                  </a:cubicBezTo>
                </a:path>
              </a:pathLst>
            </a:custGeom>
            <a:solidFill>
              <a:srgbClr val="ffffff">
                <a:alpha val="50000"/>
              </a:srgbClr>
            </a:solidFill>
            <a:ln>
              <a:noFill/>
            </a:ln>
          </p:spPr>
          <p:style>
            <a:lnRef idx="0"/>
            <a:fillRef idx="0"/>
            <a:effectRef idx="0"/>
            <a:fontRef idx="minor"/>
          </p:style>
        </p:sp>
        <p:sp>
          <p:nvSpPr>
            <p:cNvPr id="188" name="CustomShape 32"/>
            <p:cNvSpPr/>
            <p:nvPr/>
          </p:nvSpPr>
          <p:spPr>
            <a:xfrm>
              <a:off x="933120" y="796680"/>
              <a:ext cx="29160" cy="27000"/>
            </a:xfrm>
            <a:custGeom>
              <a:avLst/>
              <a:gdLst/>
              <a:ahLst/>
              <a:rect l="l" t="t" r="r" b="b"/>
              <a:pathLst>
                <a:path w="120" h="111">
                  <a:moveTo>
                    <a:pt x="0" y="0"/>
                  </a:moveTo>
                  <a:cubicBezTo>
                    <a:pt x="17" y="15"/>
                    <a:pt x="39" y="21"/>
                    <a:pt x="60" y="27"/>
                  </a:cubicBezTo>
                  <a:cubicBezTo>
                    <a:pt x="78" y="32"/>
                    <a:pt x="97" y="38"/>
                    <a:pt x="113" y="49"/>
                  </a:cubicBezTo>
                  <a:cubicBezTo>
                    <a:pt x="118" y="54"/>
                    <a:pt x="120" y="57"/>
                    <a:pt x="120" y="61"/>
                  </a:cubicBezTo>
                  <a:cubicBezTo>
                    <a:pt x="120" y="63"/>
                    <a:pt x="120" y="65"/>
                    <a:pt x="119" y="67"/>
                  </a:cubicBezTo>
                  <a:cubicBezTo>
                    <a:pt x="109" y="86"/>
                    <a:pt x="85" y="95"/>
                    <a:pt x="68" y="101"/>
                  </a:cubicBezTo>
                  <a:cubicBezTo>
                    <a:pt x="46" y="107"/>
                    <a:pt x="23" y="110"/>
                    <a:pt x="0" y="111"/>
                  </a:cubicBezTo>
                  <a:lnTo>
                    <a:pt x="0" y="0"/>
                  </a:lnTo>
                  <a:close/>
                </a:path>
              </a:pathLst>
            </a:custGeom>
            <a:solidFill>
              <a:srgbClr val="ffffff">
                <a:alpha val="50000"/>
              </a:srgbClr>
            </a:solidFill>
            <a:ln>
              <a:noFill/>
            </a:ln>
          </p:spPr>
          <p:style>
            <a:lnRef idx="0"/>
            <a:fillRef idx="0"/>
            <a:effectRef idx="0"/>
            <a:fontRef idx="minor"/>
          </p:style>
        </p:sp>
        <p:sp>
          <p:nvSpPr>
            <p:cNvPr id="189" name="CustomShape 33"/>
            <p:cNvSpPr/>
            <p:nvPr/>
          </p:nvSpPr>
          <p:spPr>
            <a:xfrm>
              <a:off x="582480" y="765000"/>
              <a:ext cx="67320" cy="43200"/>
            </a:xfrm>
            <a:custGeom>
              <a:avLst/>
              <a:gdLst/>
              <a:ahLst/>
              <a:rect l="l" t="t" r="r" b="b"/>
              <a:pathLst>
                <a:path w="273" h="175">
                  <a:moveTo>
                    <a:pt x="37" y="37"/>
                  </a:moveTo>
                  <a:cubicBezTo>
                    <a:pt x="37" y="25"/>
                    <a:pt x="36" y="13"/>
                    <a:pt x="33" y="0"/>
                  </a:cubicBezTo>
                  <a:cubicBezTo>
                    <a:pt x="99" y="3"/>
                    <a:pt x="174" y="11"/>
                    <a:pt x="239" y="46"/>
                  </a:cubicBezTo>
                  <a:cubicBezTo>
                    <a:pt x="255" y="56"/>
                    <a:pt x="273" y="70"/>
                    <a:pt x="273" y="89"/>
                  </a:cubicBezTo>
                  <a:cubicBezTo>
                    <a:pt x="273" y="90"/>
                    <a:pt x="273" y="90"/>
                    <a:pt x="273" y="91"/>
                  </a:cubicBezTo>
                  <a:cubicBezTo>
                    <a:pt x="270" y="115"/>
                    <a:pt x="246" y="122"/>
                    <a:pt x="224" y="129"/>
                  </a:cubicBezTo>
                  <a:cubicBezTo>
                    <a:pt x="196" y="138"/>
                    <a:pt x="196" y="138"/>
                    <a:pt x="196" y="138"/>
                  </a:cubicBezTo>
                  <a:cubicBezTo>
                    <a:pt x="173" y="144"/>
                    <a:pt x="150" y="151"/>
                    <a:pt x="139" y="175"/>
                  </a:cubicBezTo>
                  <a:cubicBezTo>
                    <a:pt x="102" y="153"/>
                    <a:pt x="55" y="142"/>
                    <a:pt x="0" y="144"/>
                  </a:cubicBezTo>
                  <a:cubicBezTo>
                    <a:pt x="24" y="116"/>
                    <a:pt x="37" y="78"/>
                    <a:pt x="37" y="37"/>
                  </a:cubicBezTo>
                </a:path>
              </a:pathLst>
            </a:custGeom>
            <a:solidFill>
              <a:srgbClr val="ffffff">
                <a:alpha val="50000"/>
              </a:srgbClr>
            </a:solidFill>
            <a:ln>
              <a:noFill/>
            </a:ln>
          </p:spPr>
          <p:style>
            <a:lnRef idx="0"/>
            <a:fillRef idx="0"/>
            <a:effectRef idx="0"/>
            <a:fontRef idx="minor"/>
          </p:style>
        </p:sp>
        <p:sp>
          <p:nvSpPr>
            <p:cNvPr id="190" name="CustomShape 34"/>
            <p:cNvSpPr/>
            <p:nvPr/>
          </p:nvSpPr>
          <p:spPr>
            <a:xfrm>
              <a:off x="933120" y="766800"/>
              <a:ext cx="67320" cy="42840"/>
            </a:xfrm>
            <a:custGeom>
              <a:avLst/>
              <a:gdLst/>
              <a:ahLst/>
              <a:rect l="l" t="t" r="r" b="b"/>
              <a:pathLst>
                <a:path w="274" h="173">
                  <a:moveTo>
                    <a:pt x="93" y="140"/>
                  </a:moveTo>
                  <a:cubicBezTo>
                    <a:pt x="91" y="139"/>
                    <a:pt x="91" y="139"/>
                    <a:pt x="91" y="139"/>
                  </a:cubicBezTo>
                  <a:cubicBezTo>
                    <a:pt x="63" y="131"/>
                    <a:pt x="63" y="131"/>
                    <a:pt x="63" y="131"/>
                  </a:cubicBezTo>
                  <a:cubicBezTo>
                    <a:pt x="41" y="125"/>
                    <a:pt x="20" y="120"/>
                    <a:pt x="4" y="102"/>
                  </a:cubicBezTo>
                  <a:cubicBezTo>
                    <a:pt x="1" y="98"/>
                    <a:pt x="0" y="93"/>
                    <a:pt x="0" y="87"/>
                  </a:cubicBezTo>
                  <a:cubicBezTo>
                    <a:pt x="0" y="83"/>
                    <a:pt x="1" y="78"/>
                    <a:pt x="3" y="74"/>
                  </a:cubicBezTo>
                  <a:cubicBezTo>
                    <a:pt x="23" y="43"/>
                    <a:pt x="58" y="32"/>
                    <a:pt x="92" y="21"/>
                  </a:cubicBezTo>
                  <a:cubicBezTo>
                    <a:pt x="101" y="18"/>
                    <a:pt x="101" y="18"/>
                    <a:pt x="101" y="18"/>
                  </a:cubicBezTo>
                  <a:cubicBezTo>
                    <a:pt x="143" y="7"/>
                    <a:pt x="189" y="1"/>
                    <a:pt x="242" y="0"/>
                  </a:cubicBezTo>
                  <a:cubicBezTo>
                    <a:pt x="240" y="13"/>
                    <a:pt x="238" y="26"/>
                    <a:pt x="238" y="39"/>
                  </a:cubicBezTo>
                  <a:cubicBezTo>
                    <a:pt x="238" y="80"/>
                    <a:pt x="251" y="116"/>
                    <a:pt x="274" y="144"/>
                  </a:cubicBezTo>
                  <a:cubicBezTo>
                    <a:pt x="220" y="141"/>
                    <a:pt x="173" y="151"/>
                    <a:pt x="135" y="173"/>
                  </a:cubicBezTo>
                  <a:cubicBezTo>
                    <a:pt x="128" y="154"/>
                    <a:pt x="109" y="146"/>
                    <a:pt x="93" y="140"/>
                  </a:cubicBezTo>
                </a:path>
              </a:pathLst>
            </a:custGeom>
            <a:solidFill>
              <a:srgbClr val="ffffff">
                <a:alpha val="50000"/>
              </a:srgbClr>
            </a:solidFill>
            <a:ln>
              <a:noFill/>
            </a:ln>
          </p:spPr>
          <p:style>
            <a:lnRef idx="0"/>
            <a:fillRef idx="0"/>
            <a:effectRef idx="0"/>
            <a:fontRef idx="minor"/>
          </p:style>
        </p:sp>
        <p:sp>
          <p:nvSpPr>
            <p:cNvPr id="191" name="CustomShape 35"/>
            <p:cNvSpPr/>
            <p:nvPr/>
          </p:nvSpPr>
          <p:spPr>
            <a:xfrm>
              <a:off x="612360" y="772920"/>
              <a:ext cx="357840" cy="93600"/>
            </a:xfrm>
            <a:custGeom>
              <a:avLst/>
              <a:gdLst/>
              <a:ahLst/>
              <a:rect l="l" t="t" r="r" b="b"/>
              <a:pathLst>
                <a:path w="1439" h="376">
                  <a:moveTo>
                    <a:pt x="324" y="163"/>
                  </a:moveTo>
                  <a:cubicBezTo>
                    <a:pt x="419" y="102"/>
                    <a:pt x="419" y="102"/>
                    <a:pt x="419" y="102"/>
                  </a:cubicBezTo>
                  <a:cubicBezTo>
                    <a:pt x="534" y="29"/>
                    <a:pt x="657" y="0"/>
                    <a:pt x="786" y="16"/>
                  </a:cubicBezTo>
                  <a:cubicBezTo>
                    <a:pt x="860" y="26"/>
                    <a:pt x="931" y="51"/>
                    <a:pt x="1002" y="93"/>
                  </a:cubicBezTo>
                  <a:cubicBezTo>
                    <a:pt x="1063" y="131"/>
                    <a:pt x="1063" y="131"/>
                    <a:pt x="1063" y="131"/>
                  </a:cubicBezTo>
                  <a:cubicBezTo>
                    <a:pt x="1125" y="172"/>
                    <a:pt x="1125" y="172"/>
                    <a:pt x="1125" y="172"/>
                  </a:cubicBezTo>
                  <a:cubicBezTo>
                    <a:pt x="1185" y="213"/>
                    <a:pt x="1258" y="229"/>
                    <a:pt x="1331" y="218"/>
                  </a:cubicBezTo>
                  <a:cubicBezTo>
                    <a:pt x="1360" y="211"/>
                    <a:pt x="1392" y="204"/>
                    <a:pt x="1414" y="177"/>
                  </a:cubicBezTo>
                  <a:cubicBezTo>
                    <a:pt x="1416" y="184"/>
                    <a:pt x="1439" y="307"/>
                    <a:pt x="1439" y="307"/>
                  </a:cubicBezTo>
                  <a:cubicBezTo>
                    <a:pt x="1436" y="324"/>
                    <a:pt x="1417" y="332"/>
                    <a:pt x="1402" y="339"/>
                  </a:cubicBezTo>
                  <a:cubicBezTo>
                    <a:pt x="1398" y="340"/>
                    <a:pt x="1398" y="340"/>
                    <a:pt x="1398" y="340"/>
                  </a:cubicBezTo>
                  <a:cubicBezTo>
                    <a:pt x="1290" y="376"/>
                    <a:pt x="1158" y="355"/>
                    <a:pt x="1054" y="284"/>
                  </a:cubicBezTo>
                  <a:cubicBezTo>
                    <a:pt x="1054" y="284"/>
                    <a:pt x="960" y="222"/>
                    <a:pt x="960" y="222"/>
                  </a:cubicBezTo>
                  <a:cubicBezTo>
                    <a:pt x="862" y="159"/>
                    <a:pt x="746" y="136"/>
                    <a:pt x="631" y="158"/>
                  </a:cubicBezTo>
                  <a:cubicBezTo>
                    <a:pt x="575" y="169"/>
                    <a:pt x="520" y="193"/>
                    <a:pt x="458" y="233"/>
                  </a:cubicBezTo>
                  <a:cubicBezTo>
                    <a:pt x="371" y="289"/>
                    <a:pt x="371" y="289"/>
                    <a:pt x="371" y="289"/>
                  </a:cubicBezTo>
                  <a:cubicBezTo>
                    <a:pt x="286" y="343"/>
                    <a:pt x="187" y="364"/>
                    <a:pt x="91" y="348"/>
                  </a:cubicBezTo>
                  <a:cubicBezTo>
                    <a:pt x="62" y="343"/>
                    <a:pt x="31" y="337"/>
                    <a:pt x="8" y="315"/>
                  </a:cubicBezTo>
                  <a:cubicBezTo>
                    <a:pt x="3" y="310"/>
                    <a:pt x="1" y="306"/>
                    <a:pt x="0" y="300"/>
                  </a:cubicBezTo>
                  <a:cubicBezTo>
                    <a:pt x="0" y="300"/>
                    <a:pt x="23" y="188"/>
                    <a:pt x="26" y="172"/>
                  </a:cubicBezTo>
                  <a:cubicBezTo>
                    <a:pt x="58" y="207"/>
                    <a:pt x="103" y="215"/>
                    <a:pt x="148" y="217"/>
                  </a:cubicBezTo>
                  <a:cubicBezTo>
                    <a:pt x="206" y="220"/>
                    <a:pt x="262" y="203"/>
                    <a:pt x="324" y="163"/>
                  </a:cubicBezTo>
                </a:path>
              </a:pathLst>
            </a:custGeom>
            <a:solidFill>
              <a:srgbClr val="ffffff">
                <a:alpha val="50000"/>
              </a:srgbClr>
            </a:solidFill>
            <a:ln>
              <a:noFill/>
            </a:ln>
          </p:spPr>
          <p:style>
            <a:lnRef idx="0"/>
            <a:fillRef idx="0"/>
            <a:effectRef idx="0"/>
            <a:fontRef idx="minor"/>
          </p:style>
        </p:sp>
        <p:sp>
          <p:nvSpPr>
            <p:cNvPr id="192" name="CustomShape 36"/>
            <p:cNvSpPr/>
            <p:nvPr/>
          </p:nvSpPr>
          <p:spPr>
            <a:xfrm>
              <a:off x="621000" y="783720"/>
              <a:ext cx="339480" cy="70920"/>
            </a:xfrm>
            <a:custGeom>
              <a:avLst/>
              <a:gdLst/>
              <a:ahLst/>
              <a:rect l="l" t="t" r="r" b="b"/>
              <a:pathLst>
                <a:path w="1365" h="287">
                  <a:moveTo>
                    <a:pt x="454" y="105"/>
                  </a:moveTo>
                  <a:cubicBezTo>
                    <a:pt x="452" y="105"/>
                    <a:pt x="441" y="110"/>
                    <a:pt x="439" y="112"/>
                  </a:cubicBezTo>
                  <a:cubicBezTo>
                    <a:pt x="439" y="110"/>
                    <a:pt x="434" y="85"/>
                    <a:pt x="434" y="82"/>
                  </a:cubicBezTo>
                  <a:cubicBezTo>
                    <a:pt x="434" y="83"/>
                    <a:pt x="434" y="83"/>
                    <a:pt x="434" y="83"/>
                  </a:cubicBezTo>
                  <a:cubicBezTo>
                    <a:pt x="438" y="88"/>
                    <a:pt x="454" y="104"/>
                    <a:pt x="455" y="104"/>
                  </a:cubicBezTo>
                  <a:lnTo>
                    <a:pt x="454" y="105"/>
                  </a:lnTo>
                  <a:close/>
                  <a:moveTo>
                    <a:pt x="487" y="114"/>
                  </a:moveTo>
                  <a:cubicBezTo>
                    <a:pt x="441" y="71"/>
                    <a:pt x="441" y="71"/>
                    <a:pt x="441" y="71"/>
                  </a:cubicBezTo>
                  <a:cubicBezTo>
                    <a:pt x="440" y="70"/>
                    <a:pt x="437" y="67"/>
                    <a:pt x="437" y="67"/>
                  </a:cubicBezTo>
                  <a:cubicBezTo>
                    <a:pt x="436" y="66"/>
                    <a:pt x="436" y="65"/>
                    <a:pt x="438" y="64"/>
                  </a:cubicBezTo>
                  <a:cubicBezTo>
                    <a:pt x="438" y="63"/>
                    <a:pt x="437" y="62"/>
                    <a:pt x="437" y="62"/>
                  </a:cubicBezTo>
                  <a:cubicBezTo>
                    <a:pt x="436" y="61"/>
                    <a:pt x="415" y="72"/>
                    <a:pt x="415" y="72"/>
                  </a:cubicBezTo>
                  <a:cubicBezTo>
                    <a:pt x="415" y="73"/>
                    <a:pt x="416" y="75"/>
                    <a:pt x="416" y="75"/>
                  </a:cubicBezTo>
                  <a:cubicBezTo>
                    <a:pt x="419" y="75"/>
                    <a:pt x="419" y="75"/>
                    <a:pt x="419" y="75"/>
                  </a:cubicBezTo>
                  <a:cubicBezTo>
                    <a:pt x="419" y="75"/>
                    <a:pt x="420" y="80"/>
                    <a:pt x="420" y="80"/>
                  </a:cubicBezTo>
                  <a:cubicBezTo>
                    <a:pt x="421" y="80"/>
                    <a:pt x="431" y="143"/>
                    <a:pt x="431" y="143"/>
                  </a:cubicBezTo>
                  <a:cubicBezTo>
                    <a:pt x="431" y="145"/>
                    <a:pt x="431" y="146"/>
                    <a:pt x="430" y="147"/>
                  </a:cubicBezTo>
                  <a:cubicBezTo>
                    <a:pt x="430" y="148"/>
                    <a:pt x="431" y="150"/>
                    <a:pt x="431" y="150"/>
                  </a:cubicBezTo>
                  <a:cubicBezTo>
                    <a:pt x="432" y="150"/>
                    <a:pt x="448" y="141"/>
                    <a:pt x="448" y="141"/>
                  </a:cubicBezTo>
                  <a:cubicBezTo>
                    <a:pt x="449" y="141"/>
                    <a:pt x="449" y="141"/>
                    <a:pt x="449" y="141"/>
                  </a:cubicBezTo>
                  <a:cubicBezTo>
                    <a:pt x="448" y="139"/>
                    <a:pt x="448" y="139"/>
                    <a:pt x="448" y="139"/>
                  </a:cubicBezTo>
                  <a:cubicBezTo>
                    <a:pt x="445" y="139"/>
                    <a:pt x="444" y="139"/>
                    <a:pt x="444" y="138"/>
                  </a:cubicBezTo>
                  <a:cubicBezTo>
                    <a:pt x="444" y="138"/>
                    <a:pt x="443" y="135"/>
                    <a:pt x="443" y="135"/>
                  </a:cubicBezTo>
                  <a:cubicBezTo>
                    <a:pt x="443" y="135"/>
                    <a:pt x="441" y="123"/>
                    <a:pt x="441" y="123"/>
                  </a:cubicBezTo>
                  <a:cubicBezTo>
                    <a:pt x="441" y="124"/>
                    <a:pt x="463" y="112"/>
                    <a:pt x="463" y="112"/>
                  </a:cubicBezTo>
                  <a:cubicBezTo>
                    <a:pt x="463" y="113"/>
                    <a:pt x="472" y="121"/>
                    <a:pt x="472" y="121"/>
                  </a:cubicBezTo>
                  <a:cubicBezTo>
                    <a:pt x="473" y="121"/>
                    <a:pt x="474" y="123"/>
                    <a:pt x="474" y="123"/>
                  </a:cubicBezTo>
                  <a:cubicBezTo>
                    <a:pt x="474" y="123"/>
                    <a:pt x="474" y="123"/>
                    <a:pt x="474" y="123"/>
                  </a:cubicBezTo>
                  <a:cubicBezTo>
                    <a:pt x="474" y="123"/>
                    <a:pt x="474" y="124"/>
                    <a:pt x="473" y="124"/>
                  </a:cubicBezTo>
                  <a:cubicBezTo>
                    <a:pt x="473" y="125"/>
                    <a:pt x="473" y="125"/>
                    <a:pt x="473" y="125"/>
                  </a:cubicBezTo>
                  <a:cubicBezTo>
                    <a:pt x="473" y="126"/>
                    <a:pt x="473" y="127"/>
                    <a:pt x="473" y="127"/>
                  </a:cubicBezTo>
                  <a:cubicBezTo>
                    <a:pt x="474" y="128"/>
                    <a:pt x="492" y="119"/>
                    <a:pt x="492" y="119"/>
                  </a:cubicBezTo>
                  <a:cubicBezTo>
                    <a:pt x="492" y="117"/>
                    <a:pt x="491" y="116"/>
                    <a:pt x="491" y="116"/>
                  </a:cubicBezTo>
                  <a:cubicBezTo>
                    <a:pt x="489" y="116"/>
                    <a:pt x="488" y="116"/>
                    <a:pt x="487" y="114"/>
                  </a:cubicBezTo>
                  <a:moveTo>
                    <a:pt x="1361" y="254"/>
                  </a:moveTo>
                  <a:cubicBezTo>
                    <a:pt x="1360" y="253"/>
                    <a:pt x="1358" y="254"/>
                    <a:pt x="1358" y="254"/>
                  </a:cubicBezTo>
                  <a:cubicBezTo>
                    <a:pt x="1358" y="256"/>
                    <a:pt x="1357" y="257"/>
                    <a:pt x="1354" y="258"/>
                  </a:cubicBezTo>
                  <a:cubicBezTo>
                    <a:pt x="1354" y="258"/>
                    <a:pt x="1323" y="266"/>
                    <a:pt x="1322" y="266"/>
                  </a:cubicBezTo>
                  <a:cubicBezTo>
                    <a:pt x="1322" y="266"/>
                    <a:pt x="1323" y="266"/>
                    <a:pt x="1323" y="266"/>
                  </a:cubicBezTo>
                  <a:cubicBezTo>
                    <a:pt x="1323" y="263"/>
                    <a:pt x="1319" y="249"/>
                    <a:pt x="1318" y="247"/>
                  </a:cubicBezTo>
                  <a:cubicBezTo>
                    <a:pt x="1320" y="247"/>
                    <a:pt x="1335" y="243"/>
                    <a:pt x="1335" y="243"/>
                  </a:cubicBezTo>
                  <a:cubicBezTo>
                    <a:pt x="1339" y="242"/>
                    <a:pt x="1339" y="242"/>
                    <a:pt x="1340" y="244"/>
                  </a:cubicBezTo>
                  <a:cubicBezTo>
                    <a:pt x="1340" y="244"/>
                    <a:pt x="1342" y="243"/>
                    <a:pt x="1342" y="243"/>
                  </a:cubicBezTo>
                  <a:cubicBezTo>
                    <a:pt x="1343" y="243"/>
                    <a:pt x="1339" y="226"/>
                    <a:pt x="1339" y="226"/>
                  </a:cubicBezTo>
                  <a:cubicBezTo>
                    <a:pt x="1338" y="226"/>
                    <a:pt x="1336" y="226"/>
                    <a:pt x="1336" y="226"/>
                  </a:cubicBezTo>
                  <a:cubicBezTo>
                    <a:pt x="1335" y="228"/>
                    <a:pt x="1335" y="229"/>
                    <a:pt x="1332" y="230"/>
                  </a:cubicBezTo>
                  <a:cubicBezTo>
                    <a:pt x="1332" y="230"/>
                    <a:pt x="1314" y="234"/>
                    <a:pt x="1314" y="234"/>
                  </a:cubicBezTo>
                  <a:cubicBezTo>
                    <a:pt x="1314" y="234"/>
                    <a:pt x="1314" y="234"/>
                    <a:pt x="1314" y="234"/>
                  </a:cubicBezTo>
                  <a:cubicBezTo>
                    <a:pt x="1314" y="232"/>
                    <a:pt x="1311" y="217"/>
                    <a:pt x="1311" y="217"/>
                  </a:cubicBezTo>
                  <a:cubicBezTo>
                    <a:pt x="1311" y="218"/>
                    <a:pt x="1340" y="210"/>
                    <a:pt x="1340" y="210"/>
                  </a:cubicBezTo>
                  <a:cubicBezTo>
                    <a:pt x="1343" y="210"/>
                    <a:pt x="1344" y="210"/>
                    <a:pt x="1344" y="211"/>
                  </a:cubicBezTo>
                  <a:cubicBezTo>
                    <a:pt x="1345" y="211"/>
                    <a:pt x="1347" y="211"/>
                    <a:pt x="1347" y="211"/>
                  </a:cubicBezTo>
                  <a:cubicBezTo>
                    <a:pt x="1347" y="210"/>
                    <a:pt x="1343" y="194"/>
                    <a:pt x="1343" y="194"/>
                  </a:cubicBezTo>
                  <a:cubicBezTo>
                    <a:pt x="1342" y="193"/>
                    <a:pt x="1340" y="194"/>
                    <a:pt x="1340" y="194"/>
                  </a:cubicBezTo>
                  <a:cubicBezTo>
                    <a:pt x="1340" y="196"/>
                    <a:pt x="1340" y="196"/>
                    <a:pt x="1336" y="197"/>
                  </a:cubicBezTo>
                  <a:cubicBezTo>
                    <a:pt x="1288" y="210"/>
                    <a:pt x="1288" y="210"/>
                    <a:pt x="1288" y="210"/>
                  </a:cubicBezTo>
                  <a:cubicBezTo>
                    <a:pt x="1288" y="211"/>
                    <a:pt x="1288" y="213"/>
                    <a:pt x="1288" y="213"/>
                  </a:cubicBezTo>
                  <a:cubicBezTo>
                    <a:pt x="1293" y="213"/>
                    <a:pt x="1293" y="213"/>
                    <a:pt x="1294" y="215"/>
                  </a:cubicBezTo>
                  <a:cubicBezTo>
                    <a:pt x="1310" y="276"/>
                    <a:pt x="1310" y="276"/>
                    <a:pt x="1310" y="276"/>
                  </a:cubicBezTo>
                  <a:cubicBezTo>
                    <a:pt x="1310" y="278"/>
                    <a:pt x="1310" y="279"/>
                    <a:pt x="1307" y="280"/>
                  </a:cubicBezTo>
                  <a:cubicBezTo>
                    <a:pt x="1306" y="281"/>
                    <a:pt x="1307" y="283"/>
                    <a:pt x="1307" y="283"/>
                  </a:cubicBezTo>
                  <a:cubicBezTo>
                    <a:pt x="1308" y="284"/>
                    <a:pt x="1357" y="271"/>
                    <a:pt x="1357" y="271"/>
                  </a:cubicBezTo>
                  <a:cubicBezTo>
                    <a:pt x="1361" y="270"/>
                    <a:pt x="1361" y="270"/>
                    <a:pt x="1362" y="272"/>
                  </a:cubicBezTo>
                  <a:cubicBezTo>
                    <a:pt x="1363" y="272"/>
                    <a:pt x="1365" y="272"/>
                    <a:pt x="1365" y="272"/>
                  </a:cubicBezTo>
                  <a:cubicBezTo>
                    <a:pt x="1365" y="271"/>
                    <a:pt x="1361" y="254"/>
                    <a:pt x="1361" y="254"/>
                  </a:cubicBezTo>
                  <a:moveTo>
                    <a:pt x="1270" y="248"/>
                  </a:moveTo>
                  <a:cubicBezTo>
                    <a:pt x="1270" y="267"/>
                    <a:pt x="1264" y="273"/>
                    <a:pt x="1246" y="273"/>
                  </a:cubicBezTo>
                  <a:cubicBezTo>
                    <a:pt x="1246" y="273"/>
                    <a:pt x="1237" y="273"/>
                    <a:pt x="1237" y="273"/>
                  </a:cubicBezTo>
                  <a:cubicBezTo>
                    <a:pt x="1237" y="273"/>
                    <a:pt x="1237" y="273"/>
                    <a:pt x="1237" y="273"/>
                  </a:cubicBezTo>
                  <a:cubicBezTo>
                    <a:pt x="1238" y="273"/>
                    <a:pt x="1238" y="228"/>
                    <a:pt x="1238" y="224"/>
                  </a:cubicBezTo>
                  <a:cubicBezTo>
                    <a:pt x="1240" y="224"/>
                    <a:pt x="1246" y="224"/>
                    <a:pt x="1246" y="224"/>
                  </a:cubicBezTo>
                  <a:cubicBezTo>
                    <a:pt x="1264" y="224"/>
                    <a:pt x="1270" y="230"/>
                    <a:pt x="1270" y="248"/>
                  </a:cubicBezTo>
                  <a:close/>
                  <a:moveTo>
                    <a:pt x="1251" y="210"/>
                  </a:moveTo>
                  <a:cubicBezTo>
                    <a:pt x="1220" y="210"/>
                    <a:pt x="1220" y="210"/>
                    <a:pt x="1220" y="210"/>
                  </a:cubicBezTo>
                  <a:cubicBezTo>
                    <a:pt x="1219" y="211"/>
                    <a:pt x="1219" y="213"/>
                    <a:pt x="1219" y="213"/>
                  </a:cubicBezTo>
                  <a:cubicBezTo>
                    <a:pt x="1222" y="214"/>
                    <a:pt x="1223" y="215"/>
                    <a:pt x="1222" y="217"/>
                  </a:cubicBezTo>
                  <a:cubicBezTo>
                    <a:pt x="1222" y="217"/>
                    <a:pt x="1222" y="280"/>
                    <a:pt x="1222" y="280"/>
                  </a:cubicBezTo>
                  <a:cubicBezTo>
                    <a:pt x="1222" y="282"/>
                    <a:pt x="1222" y="283"/>
                    <a:pt x="1219" y="283"/>
                  </a:cubicBezTo>
                  <a:cubicBezTo>
                    <a:pt x="1219" y="286"/>
                    <a:pt x="1219" y="286"/>
                    <a:pt x="1219" y="286"/>
                  </a:cubicBezTo>
                  <a:cubicBezTo>
                    <a:pt x="1220" y="286"/>
                    <a:pt x="1248" y="287"/>
                    <a:pt x="1248" y="287"/>
                  </a:cubicBezTo>
                  <a:cubicBezTo>
                    <a:pt x="1260" y="287"/>
                    <a:pt x="1270" y="283"/>
                    <a:pt x="1276" y="277"/>
                  </a:cubicBezTo>
                  <a:cubicBezTo>
                    <a:pt x="1283" y="271"/>
                    <a:pt x="1286" y="261"/>
                    <a:pt x="1286" y="249"/>
                  </a:cubicBezTo>
                  <a:cubicBezTo>
                    <a:pt x="1286" y="225"/>
                    <a:pt x="1273" y="210"/>
                    <a:pt x="1251" y="210"/>
                  </a:cubicBezTo>
                  <a:moveTo>
                    <a:pt x="1194" y="207"/>
                  </a:moveTo>
                  <a:cubicBezTo>
                    <a:pt x="1197" y="209"/>
                    <a:pt x="1197" y="210"/>
                    <a:pt x="1197" y="211"/>
                  </a:cubicBezTo>
                  <a:cubicBezTo>
                    <a:pt x="1186" y="252"/>
                    <a:pt x="1186" y="252"/>
                    <a:pt x="1186" y="252"/>
                  </a:cubicBezTo>
                  <a:cubicBezTo>
                    <a:pt x="1184" y="262"/>
                    <a:pt x="1177" y="266"/>
                    <a:pt x="1168" y="263"/>
                  </a:cubicBezTo>
                  <a:cubicBezTo>
                    <a:pt x="1163" y="262"/>
                    <a:pt x="1160" y="260"/>
                    <a:pt x="1158" y="257"/>
                  </a:cubicBezTo>
                  <a:cubicBezTo>
                    <a:pt x="1156" y="254"/>
                    <a:pt x="1156" y="250"/>
                    <a:pt x="1157" y="245"/>
                  </a:cubicBezTo>
                  <a:cubicBezTo>
                    <a:pt x="1167" y="204"/>
                    <a:pt x="1167" y="204"/>
                    <a:pt x="1167" y="204"/>
                  </a:cubicBezTo>
                  <a:cubicBezTo>
                    <a:pt x="1168" y="202"/>
                    <a:pt x="1168" y="202"/>
                    <a:pt x="1171" y="202"/>
                  </a:cubicBezTo>
                  <a:cubicBezTo>
                    <a:pt x="1171" y="201"/>
                    <a:pt x="1172" y="199"/>
                    <a:pt x="1172" y="199"/>
                  </a:cubicBezTo>
                  <a:cubicBezTo>
                    <a:pt x="1171" y="199"/>
                    <a:pt x="1150" y="193"/>
                    <a:pt x="1150" y="193"/>
                  </a:cubicBezTo>
                  <a:cubicBezTo>
                    <a:pt x="1149" y="193"/>
                    <a:pt x="1149" y="193"/>
                    <a:pt x="1149" y="193"/>
                  </a:cubicBezTo>
                  <a:cubicBezTo>
                    <a:pt x="1149" y="194"/>
                    <a:pt x="1149" y="194"/>
                    <a:pt x="1149" y="194"/>
                  </a:cubicBezTo>
                  <a:cubicBezTo>
                    <a:pt x="1149" y="196"/>
                    <a:pt x="1149" y="196"/>
                    <a:pt x="1149" y="196"/>
                  </a:cubicBezTo>
                  <a:cubicBezTo>
                    <a:pt x="1152" y="198"/>
                    <a:pt x="1152" y="199"/>
                    <a:pt x="1152" y="200"/>
                  </a:cubicBezTo>
                  <a:cubicBezTo>
                    <a:pt x="1142" y="241"/>
                    <a:pt x="1142" y="241"/>
                    <a:pt x="1142" y="241"/>
                  </a:cubicBezTo>
                  <a:cubicBezTo>
                    <a:pt x="1137" y="260"/>
                    <a:pt x="1145" y="272"/>
                    <a:pt x="1164" y="276"/>
                  </a:cubicBezTo>
                  <a:cubicBezTo>
                    <a:pt x="1174" y="279"/>
                    <a:pt x="1182" y="278"/>
                    <a:pt x="1189" y="274"/>
                  </a:cubicBezTo>
                  <a:cubicBezTo>
                    <a:pt x="1194" y="271"/>
                    <a:pt x="1198" y="265"/>
                    <a:pt x="1201" y="256"/>
                  </a:cubicBezTo>
                  <a:cubicBezTo>
                    <a:pt x="1211" y="215"/>
                    <a:pt x="1211" y="215"/>
                    <a:pt x="1211" y="215"/>
                  </a:cubicBezTo>
                  <a:cubicBezTo>
                    <a:pt x="1211" y="213"/>
                    <a:pt x="1212" y="213"/>
                    <a:pt x="1214" y="213"/>
                  </a:cubicBezTo>
                  <a:cubicBezTo>
                    <a:pt x="1215" y="212"/>
                    <a:pt x="1216" y="210"/>
                    <a:pt x="1216" y="210"/>
                  </a:cubicBezTo>
                  <a:cubicBezTo>
                    <a:pt x="1215" y="209"/>
                    <a:pt x="1196" y="205"/>
                    <a:pt x="1196" y="205"/>
                  </a:cubicBezTo>
                  <a:cubicBezTo>
                    <a:pt x="1195" y="205"/>
                    <a:pt x="1194" y="207"/>
                    <a:pt x="1194" y="207"/>
                  </a:cubicBezTo>
                  <a:moveTo>
                    <a:pt x="1114" y="197"/>
                  </a:moveTo>
                  <a:cubicBezTo>
                    <a:pt x="1113" y="202"/>
                    <a:pt x="1110" y="225"/>
                    <a:pt x="1110" y="225"/>
                  </a:cubicBezTo>
                  <a:cubicBezTo>
                    <a:pt x="1109" y="225"/>
                    <a:pt x="1109" y="225"/>
                    <a:pt x="1109" y="225"/>
                  </a:cubicBezTo>
                  <a:cubicBezTo>
                    <a:pt x="1108" y="224"/>
                    <a:pt x="1097" y="219"/>
                    <a:pt x="1095" y="217"/>
                  </a:cubicBezTo>
                  <a:cubicBezTo>
                    <a:pt x="1096" y="216"/>
                    <a:pt x="1112" y="198"/>
                    <a:pt x="1115" y="196"/>
                  </a:cubicBezTo>
                  <a:lnTo>
                    <a:pt x="1114" y="197"/>
                  </a:lnTo>
                  <a:close/>
                  <a:moveTo>
                    <a:pt x="1110" y="177"/>
                  </a:moveTo>
                  <a:cubicBezTo>
                    <a:pt x="1112" y="179"/>
                    <a:pt x="1112" y="180"/>
                    <a:pt x="1112" y="180"/>
                  </a:cubicBezTo>
                  <a:cubicBezTo>
                    <a:pt x="1109" y="183"/>
                    <a:pt x="1109" y="183"/>
                    <a:pt x="1109" y="183"/>
                  </a:cubicBezTo>
                  <a:cubicBezTo>
                    <a:pt x="1109" y="184"/>
                    <a:pt x="1064" y="230"/>
                    <a:pt x="1064" y="230"/>
                  </a:cubicBezTo>
                  <a:cubicBezTo>
                    <a:pt x="1063" y="231"/>
                    <a:pt x="1062" y="232"/>
                    <a:pt x="1061" y="231"/>
                  </a:cubicBezTo>
                  <a:cubicBezTo>
                    <a:pt x="1060" y="232"/>
                    <a:pt x="1059" y="234"/>
                    <a:pt x="1059" y="234"/>
                  </a:cubicBezTo>
                  <a:cubicBezTo>
                    <a:pt x="1059" y="235"/>
                    <a:pt x="1076" y="243"/>
                    <a:pt x="1076" y="243"/>
                  </a:cubicBezTo>
                  <a:cubicBezTo>
                    <a:pt x="1077" y="243"/>
                    <a:pt x="1077" y="243"/>
                    <a:pt x="1077" y="243"/>
                  </a:cubicBezTo>
                  <a:cubicBezTo>
                    <a:pt x="1078" y="240"/>
                    <a:pt x="1078" y="240"/>
                    <a:pt x="1078" y="240"/>
                  </a:cubicBezTo>
                  <a:cubicBezTo>
                    <a:pt x="1077" y="239"/>
                    <a:pt x="1076" y="238"/>
                    <a:pt x="1076" y="238"/>
                  </a:cubicBezTo>
                  <a:cubicBezTo>
                    <a:pt x="1076" y="237"/>
                    <a:pt x="1076" y="237"/>
                    <a:pt x="1076" y="237"/>
                  </a:cubicBezTo>
                  <a:cubicBezTo>
                    <a:pt x="1078" y="235"/>
                    <a:pt x="1078" y="235"/>
                    <a:pt x="1078" y="235"/>
                  </a:cubicBezTo>
                  <a:cubicBezTo>
                    <a:pt x="1078" y="235"/>
                    <a:pt x="1086" y="226"/>
                    <a:pt x="1087" y="226"/>
                  </a:cubicBezTo>
                  <a:cubicBezTo>
                    <a:pt x="1087" y="226"/>
                    <a:pt x="1109" y="237"/>
                    <a:pt x="1109" y="237"/>
                  </a:cubicBezTo>
                  <a:cubicBezTo>
                    <a:pt x="1108" y="237"/>
                    <a:pt x="1107" y="250"/>
                    <a:pt x="1107" y="250"/>
                  </a:cubicBezTo>
                  <a:cubicBezTo>
                    <a:pt x="1107" y="250"/>
                    <a:pt x="1107" y="252"/>
                    <a:pt x="1107" y="252"/>
                  </a:cubicBezTo>
                  <a:cubicBezTo>
                    <a:pt x="1106" y="252"/>
                    <a:pt x="1106" y="253"/>
                    <a:pt x="1104" y="252"/>
                  </a:cubicBezTo>
                  <a:cubicBezTo>
                    <a:pt x="1104" y="252"/>
                    <a:pt x="1103" y="254"/>
                    <a:pt x="1103" y="254"/>
                  </a:cubicBezTo>
                  <a:cubicBezTo>
                    <a:pt x="1103" y="255"/>
                    <a:pt x="1121" y="263"/>
                    <a:pt x="1121" y="263"/>
                  </a:cubicBezTo>
                  <a:cubicBezTo>
                    <a:pt x="1122" y="263"/>
                    <a:pt x="1122" y="261"/>
                    <a:pt x="1122" y="261"/>
                  </a:cubicBezTo>
                  <a:cubicBezTo>
                    <a:pt x="1121" y="260"/>
                    <a:pt x="1121" y="259"/>
                    <a:pt x="1121" y="257"/>
                  </a:cubicBezTo>
                  <a:cubicBezTo>
                    <a:pt x="1128" y="194"/>
                    <a:pt x="1128" y="194"/>
                    <a:pt x="1128" y="194"/>
                  </a:cubicBezTo>
                  <a:cubicBezTo>
                    <a:pt x="1129" y="189"/>
                    <a:pt x="1129" y="189"/>
                    <a:pt x="1129" y="189"/>
                  </a:cubicBezTo>
                  <a:cubicBezTo>
                    <a:pt x="1129" y="188"/>
                    <a:pt x="1130" y="187"/>
                    <a:pt x="1132" y="188"/>
                  </a:cubicBezTo>
                  <a:cubicBezTo>
                    <a:pt x="1133" y="188"/>
                    <a:pt x="1133" y="186"/>
                    <a:pt x="1133" y="186"/>
                  </a:cubicBezTo>
                  <a:cubicBezTo>
                    <a:pt x="1133" y="185"/>
                    <a:pt x="1112" y="175"/>
                    <a:pt x="1112" y="175"/>
                  </a:cubicBezTo>
                  <a:cubicBezTo>
                    <a:pt x="1111" y="175"/>
                    <a:pt x="1110" y="177"/>
                    <a:pt x="1110" y="177"/>
                  </a:cubicBezTo>
                  <a:moveTo>
                    <a:pt x="1058" y="213"/>
                  </a:moveTo>
                  <a:cubicBezTo>
                    <a:pt x="1056" y="215"/>
                    <a:pt x="1055" y="215"/>
                    <a:pt x="1053" y="213"/>
                  </a:cubicBezTo>
                  <a:cubicBezTo>
                    <a:pt x="1053" y="213"/>
                    <a:pt x="1026" y="196"/>
                    <a:pt x="1026" y="196"/>
                  </a:cubicBezTo>
                  <a:cubicBezTo>
                    <a:pt x="1027" y="196"/>
                    <a:pt x="1058" y="149"/>
                    <a:pt x="1058" y="149"/>
                  </a:cubicBezTo>
                  <a:cubicBezTo>
                    <a:pt x="1059" y="148"/>
                    <a:pt x="1060" y="147"/>
                    <a:pt x="1063" y="149"/>
                  </a:cubicBezTo>
                  <a:cubicBezTo>
                    <a:pt x="1064" y="149"/>
                    <a:pt x="1065" y="147"/>
                    <a:pt x="1065" y="147"/>
                  </a:cubicBezTo>
                  <a:cubicBezTo>
                    <a:pt x="1065" y="146"/>
                    <a:pt x="1045" y="133"/>
                    <a:pt x="1045" y="133"/>
                  </a:cubicBezTo>
                  <a:cubicBezTo>
                    <a:pt x="1044" y="133"/>
                    <a:pt x="1043" y="135"/>
                    <a:pt x="1043" y="135"/>
                  </a:cubicBezTo>
                  <a:cubicBezTo>
                    <a:pt x="1046" y="138"/>
                    <a:pt x="1046" y="139"/>
                    <a:pt x="1045" y="141"/>
                  </a:cubicBezTo>
                  <a:cubicBezTo>
                    <a:pt x="1010" y="194"/>
                    <a:pt x="1010" y="194"/>
                    <a:pt x="1010" y="194"/>
                  </a:cubicBezTo>
                  <a:cubicBezTo>
                    <a:pt x="1009" y="195"/>
                    <a:pt x="1008" y="196"/>
                    <a:pt x="1006" y="194"/>
                  </a:cubicBezTo>
                  <a:cubicBezTo>
                    <a:pt x="1005" y="194"/>
                    <a:pt x="1004" y="196"/>
                    <a:pt x="1004" y="196"/>
                  </a:cubicBezTo>
                  <a:cubicBezTo>
                    <a:pt x="1004" y="197"/>
                    <a:pt x="1045" y="224"/>
                    <a:pt x="1045" y="224"/>
                  </a:cubicBezTo>
                  <a:cubicBezTo>
                    <a:pt x="1048" y="226"/>
                    <a:pt x="1048" y="227"/>
                    <a:pt x="1048" y="228"/>
                  </a:cubicBezTo>
                  <a:cubicBezTo>
                    <a:pt x="1048" y="229"/>
                    <a:pt x="1049" y="230"/>
                    <a:pt x="1049" y="230"/>
                  </a:cubicBezTo>
                  <a:cubicBezTo>
                    <a:pt x="1051" y="230"/>
                    <a:pt x="1060" y="215"/>
                    <a:pt x="1060" y="215"/>
                  </a:cubicBezTo>
                  <a:cubicBezTo>
                    <a:pt x="1060" y="214"/>
                    <a:pt x="1058" y="213"/>
                    <a:pt x="1058" y="213"/>
                  </a:cubicBezTo>
                  <a:moveTo>
                    <a:pt x="969" y="167"/>
                  </a:moveTo>
                  <a:cubicBezTo>
                    <a:pt x="1004" y="112"/>
                    <a:pt x="1004" y="112"/>
                    <a:pt x="1004" y="112"/>
                  </a:cubicBezTo>
                  <a:cubicBezTo>
                    <a:pt x="1005" y="111"/>
                    <a:pt x="1005" y="110"/>
                    <a:pt x="1007" y="111"/>
                  </a:cubicBezTo>
                  <a:cubicBezTo>
                    <a:pt x="1008" y="111"/>
                    <a:pt x="1009" y="109"/>
                    <a:pt x="1009" y="109"/>
                  </a:cubicBezTo>
                  <a:cubicBezTo>
                    <a:pt x="1009" y="108"/>
                    <a:pt x="988" y="95"/>
                    <a:pt x="988" y="95"/>
                  </a:cubicBezTo>
                  <a:cubicBezTo>
                    <a:pt x="987" y="95"/>
                    <a:pt x="986" y="97"/>
                    <a:pt x="986" y="97"/>
                  </a:cubicBezTo>
                  <a:cubicBezTo>
                    <a:pt x="986" y="98"/>
                    <a:pt x="987" y="99"/>
                    <a:pt x="987" y="99"/>
                  </a:cubicBezTo>
                  <a:cubicBezTo>
                    <a:pt x="987" y="100"/>
                    <a:pt x="987" y="100"/>
                    <a:pt x="986" y="100"/>
                  </a:cubicBezTo>
                  <a:cubicBezTo>
                    <a:pt x="986" y="101"/>
                    <a:pt x="978" y="106"/>
                    <a:pt x="970" y="112"/>
                  </a:cubicBezTo>
                  <a:cubicBezTo>
                    <a:pt x="970" y="112"/>
                    <a:pt x="953" y="124"/>
                    <a:pt x="950" y="126"/>
                  </a:cubicBezTo>
                  <a:cubicBezTo>
                    <a:pt x="950" y="126"/>
                    <a:pt x="950" y="125"/>
                    <a:pt x="951" y="125"/>
                  </a:cubicBezTo>
                  <a:cubicBezTo>
                    <a:pt x="952" y="121"/>
                    <a:pt x="954" y="108"/>
                    <a:pt x="954" y="108"/>
                  </a:cubicBezTo>
                  <a:cubicBezTo>
                    <a:pt x="956" y="98"/>
                    <a:pt x="958" y="84"/>
                    <a:pt x="959" y="83"/>
                  </a:cubicBezTo>
                  <a:cubicBezTo>
                    <a:pt x="959" y="82"/>
                    <a:pt x="959" y="82"/>
                    <a:pt x="961" y="82"/>
                  </a:cubicBezTo>
                  <a:cubicBezTo>
                    <a:pt x="962" y="82"/>
                    <a:pt x="963" y="80"/>
                    <a:pt x="963" y="80"/>
                  </a:cubicBezTo>
                  <a:cubicBezTo>
                    <a:pt x="963" y="79"/>
                    <a:pt x="941" y="66"/>
                    <a:pt x="941" y="66"/>
                  </a:cubicBezTo>
                  <a:cubicBezTo>
                    <a:pt x="940" y="66"/>
                    <a:pt x="939" y="68"/>
                    <a:pt x="939" y="68"/>
                  </a:cubicBezTo>
                  <a:cubicBezTo>
                    <a:pt x="941" y="70"/>
                    <a:pt x="941" y="71"/>
                    <a:pt x="940" y="72"/>
                  </a:cubicBezTo>
                  <a:cubicBezTo>
                    <a:pt x="906" y="127"/>
                    <a:pt x="906" y="127"/>
                    <a:pt x="906" y="127"/>
                  </a:cubicBezTo>
                  <a:cubicBezTo>
                    <a:pt x="905" y="128"/>
                    <a:pt x="904" y="128"/>
                    <a:pt x="903" y="128"/>
                  </a:cubicBezTo>
                  <a:cubicBezTo>
                    <a:pt x="902" y="128"/>
                    <a:pt x="901" y="130"/>
                    <a:pt x="901" y="130"/>
                  </a:cubicBezTo>
                  <a:cubicBezTo>
                    <a:pt x="901" y="131"/>
                    <a:pt x="917" y="141"/>
                    <a:pt x="917" y="141"/>
                  </a:cubicBezTo>
                  <a:cubicBezTo>
                    <a:pt x="918" y="141"/>
                    <a:pt x="918" y="141"/>
                    <a:pt x="918" y="141"/>
                  </a:cubicBezTo>
                  <a:cubicBezTo>
                    <a:pt x="919" y="139"/>
                    <a:pt x="919" y="139"/>
                    <a:pt x="919" y="139"/>
                  </a:cubicBezTo>
                  <a:cubicBezTo>
                    <a:pt x="918" y="138"/>
                    <a:pt x="918" y="137"/>
                    <a:pt x="918" y="136"/>
                  </a:cubicBezTo>
                  <a:cubicBezTo>
                    <a:pt x="918" y="136"/>
                    <a:pt x="918" y="135"/>
                    <a:pt x="918" y="135"/>
                  </a:cubicBezTo>
                  <a:cubicBezTo>
                    <a:pt x="918" y="135"/>
                    <a:pt x="942" y="97"/>
                    <a:pt x="945" y="92"/>
                  </a:cubicBezTo>
                  <a:cubicBezTo>
                    <a:pt x="945" y="92"/>
                    <a:pt x="945" y="93"/>
                    <a:pt x="945" y="93"/>
                  </a:cubicBezTo>
                  <a:cubicBezTo>
                    <a:pt x="942" y="101"/>
                    <a:pt x="936" y="129"/>
                    <a:pt x="936" y="129"/>
                  </a:cubicBezTo>
                  <a:cubicBezTo>
                    <a:pt x="933" y="150"/>
                    <a:pt x="933" y="150"/>
                    <a:pt x="933" y="150"/>
                  </a:cubicBezTo>
                  <a:cubicBezTo>
                    <a:pt x="933" y="151"/>
                    <a:pt x="935" y="152"/>
                    <a:pt x="935" y="152"/>
                  </a:cubicBezTo>
                  <a:cubicBezTo>
                    <a:pt x="936" y="152"/>
                    <a:pt x="955" y="139"/>
                    <a:pt x="955" y="139"/>
                  </a:cubicBezTo>
                  <a:cubicBezTo>
                    <a:pt x="955" y="139"/>
                    <a:pt x="980" y="119"/>
                    <a:pt x="985" y="116"/>
                  </a:cubicBezTo>
                  <a:cubicBezTo>
                    <a:pt x="984" y="118"/>
                    <a:pt x="984" y="118"/>
                    <a:pt x="984" y="118"/>
                  </a:cubicBezTo>
                  <a:cubicBezTo>
                    <a:pt x="977" y="127"/>
                    <a:pt x="957" y="159"/>
                    <a:pt x="957" y="159"/>
                  </a:cubicBezTo>
                  <a:cubicBezTo>
                    <a:pt x="956" y="160"/>
                    <a:pt x="956" y="161"/>
                    <a:pt x="954" y="160"/>
                  </a:cubicBezTo>
                  <a:cubicBezTo>
                    <a:pt x="953" y="160"/>
                    <a:pt x="952" y="161"/>
                    <a:pt x="952" y="161"/>
                  </a:cubicBezTo>
                  <a:cubicBezTo>
                    <a:pt x="952" y="163"/>
                    <a:pt x="969" y="173"/>
                    <a:pt x="969" y="173"/>
                  </a:cubicBezTo>
                  <a:cubicBezTo>
                    <a:pt x="970" y="173"/>
                    <a:pt x="971" y="171"/>
                    <a:pt x="971" y="171"/>
                  </a:cubicBezTo>
                  <a:cubicBezTo>
                    <a:pt x="969" y="169"/>
                    <a:pt x="969" y="168"/>
                    <a:pt x="969" y="167"/>
                  </a:cubicBezTo>
                  <a:moveTo>
                    <a:pt x="890" y="64"/>
                  </a:moveTo>
                  <a:cubicBezTo>
                    <a:pt x="889" y="69"/>
                    <a:pt x="887" y="92"/>
                    <a:pt x="887" y="93"/>
                  </a:cubicBezTo>
                  <a:cubicBezTo>
                    <a:pt x="886" y="93"/>
                    <a:pt x="886" y="93"/>
                    <a:pt x="886" y="93"/>
                  </a:cubicBezTo>
                  <a:cubicBezTo>
                    <a:pt x="884" y="91"/>
                    <a:pt x="874" y="86"/>
                    <a:pt x="871" y="85"/>
                  </a:cubicBezTo>
                  <a:cubicBezTo>
                    <a:pt x="873" y="84"/>
                    <a:pt x="888" y="65"/>
                    <a:pt x="890" y="63"/>
                  </a:cubicBezTo>
                  <a:lnTo>
                    <a:pt x="890" y="64"/>
                  </a:lnTo>
                  <a:close/>
                  <a:moveTo>
                    <a:pt x="899" y="124"/>
                  </a:moveTo>
                  <a:cubicBezTo>
                    <a:pt x="904" y="59"/>
                    <a:pt x="904" y="59"/>
                    <a:pt x="904" y="59"/>
                  </a:cubicBezTo>
                  <a:cubicBezTo>
                    <a:pt x="904" y="55"/>
                    <a:pt x="904" y="55"/>
                    <a:pt x="904" y="55"/>
                  </a:cubicBezTo>
                  <a:cubicBezTo>
                    <a:pt x="905" y="55"/>
                    <a:pt x="905" y="54"/>
                    <a:pt x="907" y="55"/>
                  </a:cubicBezTo>
                  <a:cubicBezTo>
                    <a:pt x="908" y="54"/>
                    <a:pt x="909" y="52"/>
                    <a:pt x="909" y="52"/>
                  </a:cubicBezTo>
                  <a:cubicBezTo>
                    <a:pt x="908" y="51"/>
                    <a:pt x="887" y="42"/>
                    <a:pt x="887" y="42"/>
                  </a:cubicBezTo>
                  <a:cubicBezTo>
                    <a:pt x="886" y="43"/>
                    <a:pt x="885" y="44"/>
                    <a:pt x="885" y="44"/>
                  </a:cubicBezTo>
                  <a:cubicBezTo>
                    <a:pt x="887" y="46"/>
                    <a:pt x="887" y="47"/>
                    <a:pt x="887" y="47"/>
                  </a:cubicBezTo>
                  <a:cubicBezTo>
                    <a:pt x="887" y="47"/>
                    <a:pt x="887" y="47"/>
                    <a:pt x="887" y="47"/>
                  </a:cubicBezTo>
                  <a:cubicBezTo>
                    <a:pt x="884" y="51"/>
                    <a:pt x="884" y="51"/>
                    <a:pt x="884" y="51"/>
                  </a:cubicBezTo>
                  <a:cubicBezTo>
                    <a:pt x="884" y="51"/>
                    <a:pt x="841" y="99"/>
                    <a:pt x="841" y="99"/>
                  </a:cubicBezTo>
                  <a:cubicBezTo>
                    <a:pt x="840" y="100"/>
                    <a:pt x="839" y="101"/>
                    <a:pt x="838" y="101"/>
                  </a:cubicBezTo>
                  <a:cubicBezTo>
                    <a:pt x="837" y="101"/>
                    <a:pt x="836" y="103"/>
                    <a:pt x="836" y="103"/>
                  </a:cubicBezTo>
                  <a:cubicBezTo>
                    <a:pt x="837" y="104"/>
                    <a:pt x="854" y="111"/>
                    <a:pt x="854" y="111"/>
                  </a:cubicBezTo>
                  <a:cubicBezTo>
                    <a:pt x="855" y="112"/>
                    <a:pt x="855" y="112"/>
                    <a:pt x="855" y="112"/>
                  </a:cubicBezTo>
                  <a:cubicBezTo>
                    <a:pt x="856" y="109"/>
                    <a:pt x="856" y="109"/>
                    <a:pt x="856" y="109"/>
                  </a:cubicBezTo>
                  <a:cubicBezTo>
                    <a:pt x="854" y="108"/>
                    <a:pt x="854" y="107"/>
                    <a:pt x="854" y="106"/>
                  </a:cubicBezTo>
                  <a:cubicBezTo>
                    <a:pt x="854" y="106"/>
                    <a:pt x="854" y="105"/>
                    <a:pt x="854" y="105"/>
                  </a:cubicBezTo>
                  <a:cubicBezTo>
                    <a:pt x="855" y="103"/>
                    <a:pt x="855" y="103"/>
                    <a:pt x="855" y="103"/>
                  </a:cubicBezTo>
                  <a:cubicBezTo>
                    <a:pt x="855" y="103"/>
                    <a:pt x="864" y="94"/>
                    <a:pt x="864" y="94"/>
                  </a:cubicBezTo>
                  <a:cubicBezTo>
                    <a:pt x="864" y="95"/>
                    <a:pt x="886" y="104"/>
                    <a:pt x="886" y="104"/>
                  </a:cubicBezTo>
                  <a:cubicBezTo>
                    <a:pt x="886" y="104"/>
                    <a:pt x="885" y="117"/>
                    <a:pt x="885" y="117"/>
                  </a:cubicBezTo>
                  <a:cubicBezTo>
                    <a:pt x="885" y="117"/>
                    <a:pt x="885" y="120"/>
                    <a:pt x="885" y="120"/>
                  </a:cubicBezTo>
                  <a:cubicBezTo>
                    <a:pt x="884" y="120"/>
                    <a:pt x="884" y="120"/>
                    <a:pt x="882" y="120"/>
                  </a:cubicBezTo>
                  <a:cubicBezTo>
                    <a:pt x="882" y="120"/>
                    <a:pt x="881" y="122"/>
                    <a:pt x="881" y="122"/>
                  </a:cubicBezTo>
                  <a:cubicBezTo>
                    <a:pt x="881" y="123"/>
                    <a:pt x="899" y="130"/>
                    <a:pt x="899" y="130"/>
                  </a:cubicBezTo>
                  <a:cubicBezTo>
                    <a:pt x="900" y="130"/>
                    <a:pt x="901" y="128"/>
                    <a:pt x="901" y="128"/>
                  </a:cubicBezTo>
                  <a:cubicBezTo>
                    <a:pt x="900" y="127"/>
                    <a:pt x="899" y="126"/>
                    <a:pt x="899" y="124"/>
                  </a:cubicBezTo>
                  <a:moveTo>
                    <a:pt x="840" y="97"/>
                  </a:moveTo>
                  <a:cubicBezTo>
                    <a:pt x="841" y="97"/>
                    <a:pt x="842" y="96"/>
                    <a:pt x="842" y="96"/>
                  </a:cubicBezTo>
                  <a:cubicBezTo>
                    <a:pt x="843" y="95"/>
                    <a:pt x="835" y="77"/>
                    <a:pt x="835" y="77"/>
                  </a:cubicBezTo>
                  <a:cubicBezTo>
                    <a:pt x="834" y="77"/>
                    <a:pt x="833" y="77"/>
                    <a:pt x="833" y="77"/>
                  </a:cubicBezTo>
                  <a:cubicBezTo>
                    <a:pt x="832" y="78"/>
                    <a:pt x="832" y="80"/>
                    <a:pt x="832" y="80"/>
                  </a:cubicBezTo>
                  <a:cubicBezTo>
                    <a:pt x="832" y="80"/>
                    <a:pt x="828" y="84"/>
                    <a:pt x="828" y="84"/>
                  </a:cubicBezTo>
                  <a:cubicBezTo>
                    <a:pt x="825" y="86"/>
                    <a:pt x="820" y="86"/>
                    <a:pt x="815" y="85"/>
                  </a:cubicBezTo>
                  <a:cubicBezTo>
                    <a:pt x="804" y="82"/>
                    <a:pt x="798" y="70"/>
                    <a:pt x="802" y="56"/>
                  </a:cubicBezTo>
                  <a:cubicBezTo>
                    <a:pt x="805" y="46"/>
                    <a:pt x="809" y="40"/>
                    <a:pt x="814" y="37"/>
                  </a:cubicBezTo>
                  <a:cubicBezTo>
                    <a:pt x="818" y="35"/>
                    <a:pt x="823" y="34"/>
                    <a:pt x="829" y="36"/>
                  </a:cubicBezTo>
                  <a:cubicBezTo>
                    <a:pt x="834" y="37"/>
                    <a:pt x="837" y="40"/>
                    <a:pt x="839" y="43"/>
                  </a:cubicBezTo>
                  <a:cubicBezTo>
                    <a:pt x="840" y="49"/>
                    <a:pt x="840" y="49"/>
                    <a:pt x="840" y="49"/>
                  </a:cubicBezTo>
                  <a:cubicBezTo>
                    <a:pt x="840" y="50"/>
                    <a:pt x="840" y="50"/>
                    <a:pt x="840" y="50"/>
                  </a:cubicBezTo>
                  <a:cubicBezTo>
                    <a:pt x="841" y="51"/>
                    <a:pt x="841" y="51"/>
                    <a:pt x="841" y="51"/>
                  </a:cubicBezTo>
                  <a:cubicBezTo>
                    <a:pt x="842" y="51"/>
                    <a:pt x="855" y="37"/>
                    <a:pt x="855" y="37"/>
                  </a:cubicBezTo>
                  <a:cubicBezTo>
                    <a:pt x="857" y="36"/>
                    <a:pt x="857" y="36"/>
                    <a:pt x="857" y="36"/>
                  </a:cubicBezTo>
                  <a:cubicBezTo>
                    <a:pt x="854" y="35"/>
                    <a:pt x="854" y="35"/>
                    <a:pt x="854" y="35"/>
                  </a:cubicBezTo>
                  <a:cubicBezTo>
                    <a:pt x="851" y="36"/>
                    <a:pt x="851" y="36"/>
                    <a:pt x="851" y="36"/>
                  </a:cubicBezTo>
                  <a:cubicBezTo>
                    <a:pt x="849" y="33"/>
                    <a:pt x="849" y="33"/>
                    <a:pt x="849" y="33"/>
                  </a:cubicBezTo>
                  <a:cubicBezTo>
                    <a:pt x="846" y="31"/>
                    <a:pt x="846" y="31"/>
                    <a:pt x="846" y="31"/>
                  </a:cubicBezTo>
                  <a:cubicBezTo>
                    <a:pt x="843" y="27"/>
                    <a:pt x="838" y="25"/>
                    <a:pt x="833" y="23"/>
                  </a:cubicBezTo>
                  <a:cubicBezTo>
                    <a:pt x="823" y="20"/>
                    <a:pt x="813" y="21"/>
                    <a:pt x="805" y="26"/>
                  </a:cubicBezTo>
                  <a:cubicBezTo>
                    <a:pt x="796" y="31"/>
                    <a:pt x="790" y="40"/>
                    <a:pt x="787" y="52"/>
                  </a:cubicBezTo>
                  <a:cubicBezTo>
                    <a:pt x="781" y="73"/>
                    <a:pt x="791" y="92"/>
                    <a:pt x="811" y="98"/>
                  </a:cubicBezTo>
                  <a:cubicBezTo>
                    <a:pt x="823" y="101"/>
                    <a:pt x="830" y="98"/>
                    <a:pt x="835" y="96"/>
                  </a:cubicBezTo>
                  <a:cubicBezTo>
                    <a:pt x="838" y="95"/>
                    <a:pt x="838" y="95"/>
                    <a:pt x="838" y="95"/>
                  </a:cubicBezTo>
                  <a:cubicBezTo>
                    <a:pt x="839" y="95"/>
                    <a:pt x="839" y="96"/>
                    <a:pt x="840" y="97"/>
                  </a:cubicBezTo>
                  <a:moveTo>
                    <a:pt x="769" y="33"/>
                  </a:moveTo>
                  <a:cubicBezTo>
                    <a:pt x="770" y="33"/>
                    <a:pt x="782" y="17"/>
                    <a:pt x="782" y="17"/>
                  </a:cubicBezTo>
                  <a:cubicBezTo>
                    <a:pt x="782" y="16"/>
                    <a:pt x="782" y="16"/>
                    <a:pt x="782" y="16"/>
                  </a:cubicBezTo>
                  <a:cubicBezTo>
                    <a:pt x="782" y="16"/>
                    <a:pt x="782" y="16"/>
                    <a:pt x="782" y="16"/>
                  </a:cubicBezTo>
                  <a:cubicBezTo>
                    <a:pt x="782" y="16"/>
                    <a:pt x="782" y="16"/>
                    <a:pt x="782" y="16"/>
                  </a:cubicBezTo>
                  <a:cubicBezTo>
                    <a:pt x="780" y="15"/>
                    <a:pt x="780" y="15"/>
                    <a:pt x="780" y="15"/>
                  </a:cubicBezTo>
                  <a:cubicBezTo>
                    <a:pt x="779" y="16"/>
                    <a:pt x="778" y="16"/>
                    <a:pt x="777" y="16"/>
                  </a:cubicBezTo>
                  <a:cubicBezTo>
                    <a:pt x="774" y="14"/>
                    <a:pt x="774" y="14"/>
                    <a:pt x="774" y="14"/>
                  </a:cubicBezTo>
                  <a:cubicBezTo>
                    <a:pt x="770" y="12"/>
                    <a:pt x="770" y="12"/>
                    <a:pt x="770" y="12"/>
                  </a:cubicBezTo>
                  <a:cubicBezTo>
                    <a:pt x="766" y="9"/>
                    <a:pt x="760" y="8"/>
                    <a:pt x="754" y="7"/>
                  </a:cubicBezTo>
                  <a:cubicBezTo>
                    <a:pt x="733" y="4"/>
                    <a:pt x="725" y="15"/>
                    <a:pt x="723" y="25"/>
                  </a:cubicBezTo>
                  <a:cubicBezTo>
                    <a:pt x="721" y="41"/>
                    <a:pt x="736" y="46"/>
                    <a:pt x="748" y="51"/>
                  </a:cubicBezTo>
                  <a:cubicBezTo>
                    <a:pt x="757" y="54"/>
                    <a:pt x="764" y="57"/>
                    <a:pt x="764" y="63"/>
                  </a:cubicBezTo>
                  <a:cubicBezTo>
                    <a:pt x="760" y="69"/>
                    <a:pt x="760" y="69"/>
                    <a:pt x="760" y="69"/>
                  </a:cubicBezTo>
                  <a:cubicBezTo>
                    <a:pt x="757" y="71"/>
                    <a:pt x="752" y="72"/>
                    <a:pt x="746" y="71"/>
                  </a:cubicBezTo>
                  <a:cubicBezTo>
                    <a:pt x="740" y="70"/>
                    <a:pt x="731" y="67"/>
                    <a:pt x="729" y="63"/>
                  </a:cubicBezTo>
                  <a:cubicBezTo>
                    <a:pt x="728" y="60"/>
                    <a:pt x="728" y="60"/>
                    <a:pt x="728" y="60"/>
                  </a:cubicBezTo>
                  <a:cubicBezTo>
                    <a:pt x="728" y="58"/>
                    <a:pt x="728" y="58"/>
                    <a:pt x="728" y="58"/>
                  </a:cubicBezTo>
                  <a:cubicBezTo>
                    <a:pt x="726" y="57"/>
                    <a:pt x="726" y="57"/>
                    <a:pt x="726" y="57"/>
                  </a:cubicBezTo>
                  <a:cubicBezTo>
                    <a:pt x="725" y="58"/>
                    <a:pt x="714" y="74"/>
                    <a:pt x="714" y="74"/>
                  </a:cubicBezTo>
                  <a:cubicBezTo>
                    <a:pt x="714" y="75"/>
                    <a:pt x="714" y="75"/>
                    <a:pt x="714" y="75"/>
                  </a:cubicBezTo>
                  <a:cubicBezTo>
                    <a:pt x="716" y="76"/>
                    <a:pt x="716" y="76"/>
                    <a:pt x="716" y="76"/>
                  </a:cubicBezTo>
                  <a:cubicBezTo>
                    <a:pt x="717" y="76"/>
                    <a:pt x="719" y="74"/>
                    <a:pt x="719" y="74"/>
                  </a:cubicBezTo>
                  <a:cubicBezTo>
                    <a:pt x="719" y="74"/>
                    <a:pt x="723" y="76"/>
                    <a:pt x="723" y="76"/>
                  </a:cubicBezTo>
                  <a:cubicBezTo>
                    <a:pt x="727" y="79"/>
                    <a:pt x="727" y="79"/>
                    <a:pt x="727" y="79"/>
                  </a:cubicBezTo>
                  <a:cubicBezTo>
                    <a:pt x="727" y="79"/>
                    <a:pt x="743" y="84"/>
                    <a:pt x="743" y="84"/>
                  </a:cubicBezTo>
                  <a:cubicBezTo>
                    <a:pt x="757" y="86"/>
                    <a:pt x="766" y="82"/>
                    <a:pt x="771" y="79"/>
                  </a:cubicBezTo>
                  <a:cubicBezTo>
                    <a:pt x="775" y="75"/>
                    <a:pt x="778" y="70"/>
                    <a:pt x="779" y="64"/>
                  </a:cubicBezTo>
                  <a:cubicBezTo>
                    <a:pt x="782" y="47"/>
                    <a:pt x="766" y="41"/>
                    <a:pt x="754" y="37"/>
                  </a:cubicBezTo>
                  <a:cubicBezTo>
                    <a:pt x="746" y="34"/>
                    <a:pt x="738" y="31"/>
                    <a:pt x="739" y="25"/>
                  </a:cubicBezTo>
                  <a:cubicBezTo>
                    <a:pt x="742" y="20"/>
                    <a:pt x="742" y="20"/>
                    <a:pt x="742" y="20"/>
                  </a:cubicBezTo>
                  <a:cubicBezTo>
                    <a:pt x="744" y="19"/>
                    <a:pt x="747" y="18"/>
                    <a:pt x="751" y="19"/>
                  </a:cubicBezTo>
                  <a:cubicBezTo>
                    <a:pt x="761" y="20"/>
                    <a:pt x="765" y="24"/>
                    <a:pt x="766" y="26"/>
                  </a:cubicBezTo>
                  <a:cubicBezTo>
                    <a:pt x="767" y="29"/>
                    <a:pt x="767" y="29"/>
                    <a:pt x="767" y="29"/>
                  </a:cubicBezTo>
                  <a:cubicBezTo>
                    <a:pt x="767" y="30"/>
                    <a:pt x="766" y="31"/>
                    <a:pt x="766" y="31"/>
                  </a:cubicBezTo>
                  <a:cubicBezTo>
                    <a:pt x="767" y="32"/>
                    <a:pt x="769" y="33"/>
                    <a:pt x="769" y="33"/>
                  </a:cubicBezTo>
                  <a:moveTo>
                    <a:pt x="703" y="66"/>
                  </a:moveTo>
                  <a:cubicBezTo>
                    <a:pt x="671" y="66"/>
                    <a:pt x="671" y="66"/>
                    <a:pt x="671" y="66"/>
                  </a:cubicBezTo>
                  <a:cubicBezTo>
                    <a:pt x="671" y="66"/>
                    <a:pt x="671" y="48"/>
                    <a:pt x="671" y="47"/>
                  </a:cubicBezTo>
                  <a:cubicBezTo>
                    <a:pt x="689" y="47"/>
                    <a:pt x="689" y="47"/>
                    <a:pt x="689" y="47"/>
                  </a:cubicBezTo>
                  <a:cubicBezTo>
                    <a:pt x="692" y="47"/>
                    <a:pt x="693" y="47"/>
                    <a:pt x="693" y="48"/>
                  </a:cubicBezTo>
                  <a:cubicBezTo>
                    <a:pt x="696" y="49"/>
                    <a:pt x="696" y="49"/>
                    <a:pt x="696" y="49"/>
                  </a:cubicBezTo>
                  <a:cubicBezTo>
                    <a:pt x="697" y="31"/>
                    <a:pt x="697" y="31"/>
                    <a:pt x="697" y="31"/>
                  </a:cubicBezTo>
                  <a:cubicBezTo>
                    <a:pt x="694" y="31"/>
                    <a:pt x="694" y="31"/>
                    <a:pt x="694" y="31"/>
                  </a:cubicBezTo>
                  <a:cubicBezTo>
                    <a:pt x="693" y="33"/>
                    <a:pt x="692" y="33"/>
                    <a:pt x="689" y="33"/>
                  </a:cubicBezTo>
                  <a:cubicBezTo>
                    <a:pt x="671" y="33"/>
                    <a:pt x="671" y="33"/>
                    <a:pt x="671" y="33"/>
                  </a:cubicBezTo>
                  <a:cubicBezTo>
                    <a:pt x="671" y="15"/>
                    <a:pt x="671" y="15"/>
                    <a:pt x="671" y="15"/>
                  </a:cubicBezTo>
                  <a:cubicBezTo>
                    <a:pt x="701" y="16"/>
                    <a:pt x="701" y="16"/>
                    <a:pt x="701" y="16"/>
                  </a:cubicBezTo>
                  <a:cubicBezTo>
                    <a:pt x="705" y="16"/>
                    <a:pt x="705" y="17"/>
                    <a:pt x="706" y="18"/>
                  </a:cubicBezTo>
                  <a:cubicBezTo>
                    <a:pt x="708" y="19"/>
                    <a:pt x="708" y="19"/>
                    <a:pt x="708" y="19"/>
                  </a:cubicBezTo>
                  <a:cubicBezTo>
                    <a:pt x="709" y="1"/>
                    <a:pt x="709" y="1"/>
                    <a:pt x="709" y="1"/>
                  </a:cubicBezTo>
                  <a:cubicBezTo>
                    <a:pt x="706" y="0"/>
                    <a:pt x="706" y="0"/>
                    <a:pt x="706" y="0"/>
                  </a:cubicBezTo>
                  <a:cubicBezTo>
                    <a:pt x="705" y="2"/>
                    <a:pt x="705" y="3"/>
                    <a:pt x="701" y="3"/>
                  </a:cubicBezTo>
                  <a:cubicBezTo>
                    <a:pt x="652" y="3"/>
                    <a:pt x="652" y="3"/>
                    <a:pt x="652" y="3"/>
                  </a:cubicBezTo>
                  <a:cubicBezTo>
                    <a:pt x="651" y="5"/>
                    <a:pt x="651" y="5"/>
                    <a:pt x="651" y="5"/>
                  </a:cubicBezTo>
                  <a:cubicBezTo>
                    <a:pt x="656" y="7"/>
                    <a:pt x="656" y="7"/>
                    <a:pt x="656" y="9"/>
                  </a:cubicBezTo>
                  <a:cubicBezTo>
                    <a:pt x="656" y="73"/>
                    <a:pt x="656" y="73"/>
                    <a:pt x="656" y="73"/>
                  </a:cubicBezTo>
                  <a:cubicBezTo>
                    <a:pt x="656" y="75"/>
                    <a:pt x="656" y="75"/>
                    <a:pt x="652" y="76"/>
                  </a:cubicBezTo>
                  <a:cubicBezTo>
                    <a:pt x="651" y="78"/>
                    <a:pt x="651" y="78"/>
                    <a:pt x="651" y="78"/>
                  </a:cubicBezTo>
                  <a:cubicBezTo>
                    <a:pt x="703" y="79"/>
                    <a:pt x="703" y="79"/>
                    <a:pt x="703" y="79"/>
                  </a:cubicBezTo>
                  <a:cubicBezTo>
                    <a:pt x="707" y="79"/>
                    <a:pt x="707" y="80"/>
                    <a:pt x="708" y="81"/>
                  </a:cubicBezTo>
                  <a:cubicBezTo>
                    <a:pt x="710" y="82"/>
                    <a:pt x="710" y="82"/>
                    <a:pt x="710" y="82"/>
                  </a:cubicBezTo>
                  <a:cubicBezTo>
                    <a:pt x="711" y="64"/>
                    <a:pt x="711" y="64"/>
                    <a:pt x="711" y="64"/>
                  </a:cubicBezTo>
                  <a:cubicBezTo>
                    <a:pt x="708" y="63"/>
                    <a:pt x="708" y="63"/>
                    <a:pt x="708" y="63"/>
                  </a:cubicBezTo>
                  <a:cubicBezTo>
                    <a:pt x="707" y="65"/>
                    <a:pt x="707" y="66"/>
                    <a:pt x="703" y="66"/>
                  </a:cubicBezTo>
                  <a:moveTo>
                    <a:pt x="619" y="35"/>
                  </a:moveTo>
                  <a:cubicBezTo>
                    <a:pt x="617" y="38"/>
                    <a:pt x="614" y="39"/>
                    <a:pt x="610" y="40"/>
                  </a:cubicBezTo>
                  <a:cubicBezTo>
                    <a:pt x="610" y="40"/>
                    <a:pt x="594" y="42"/>
                    <a:pt x="594" y="42"/>
                  </a:cubicBezTo>
                  <a:cubicBezTo>
                    <a:pt x="594" y="42"/>
                    <a:pt x="594" y="42"/>
                    <a:pt x="594" y="41"/>
                  </a:cubicBezTo>
                  <a:cubicBezTo>
                    <a:pt x="594" y="38"/>
                    <a:pt x="592" y="26"/>
                    <a:pt x="592" y="24"/>
                  </a:cubicBezTo>
                  <a:cubicBezTo>
                    <a:pt x="593" y="23"/>
                    <a:pt x="607" y="21"/>
                    <a:pt x="607" y="21"/>
                  </a:cubicBezTo>
                  <a:cubicBezTo>
                    <a:pt x="615" y="20"/>
                    <a:pt x="619" y="23"/>
                    <a:pt x="620" y="29"/>
                  </a:cubicBezTo>
                  <a:lnTo>
                    <a:pt x="619" y="35"/>
                  </a:lnTo>
                  <a:close/>
                  <a:moveTo>
                    <a:pt x="638" y="71"/>
                  </a:moveTo>
                  <a:cubicBezTo>
                    <a:pt x="637" y="68"/>
                    <a:pt x="637" y="68"/>
                    <a:pt x="637" y="68"/>
                  </a:cubicBezTo>
                  <a:cubicBezTo>
                    <a:pt x="637" y="68"/>
                    <a:pt x="623" y="49"/>
                    <a:pt x="623" y="48"/>
                  </a:cubicBezTo>
                  <a:cubicBezTo>
                    <a:pt x="623" y="48"/>
                    <a:pt x="623" y="48"/>
                    <a:pt x="623" y="48"/>
                  </a:cubicBezTo>
                  <a:cubicBezTo>
                    <a:pt x="633" y="45"/>
                    <a:pt x="637" y="37"/>
                    <a:pt x="636" y="25"/>
                  </a:cubicBezTo>
                  <a:cubicBezTo>
                    <a:pt x="634" y="12"/>
                    <a:pt x="623" y="6"/>
                    <a:pt x="607" y="8"/>
                  </a:cubicBezTo>
                  <a:cubicBezTo>
                    <a:pt x="572" y="13"/>
                    <a:pt x="572" y="13"/>
                    <a:pt x="572" y="13"/>
                  </a:cubicBezTo>
                  <a:cubicBezTo>
                    <a:pt x="571" y="14"/>
                    <a:pt x="572" y="16"/>
                    <a:pt x="572" y="16"/>
                  </a:cubicBezTo>
                  <a:cubicBezTo>
                    <a:pt x="575" y="16"/>
                    <a:pt x="575" y="17"/>
                    <a:pt x="575" y="19"/>
                  </a:cubicBezTo>
                  <a:cubicBezTo>
                    <a:pt x="584" y="82"/>
                    <a:pt x="584" y="82"/>
                    <a:pt x="584" y="82"/>
                  </a:cubicBezTo>
                  <a:cubicBezTo>
                    <a:pt x="584" y="84"/>
                    <a:pt x="584" y="84"/>
                    <a:pt x="582" y="85"/>
                  </a:cubicBezTo>
                  <a:cubicBezTo>
                    <a:pt x="582" y="86"/>
                    <a:pt x="582" y="88"/>
                    <a:pt x="582" y="88"/>
                  </a:cubicBezTo>
                  <a:cubicBezTo>
                    <a:pt x="583" y="88"/>
                    <a:pt x="603" y="85"/>
                    <a:pt x="603" y="85"/>
                  </a:cubicBezTo>
                  <a:cubicBezTo>
                    <a:pt x="604" y="85"/>
                    <a:pt x="604" y="85"/>
                    <a:pt x="604" y="85"/>
                  </a:cubicBezTo>
                  <a:cubicBezTo>
                    <a:pt x="604" y="83"/>
                    <a:pt x="604" y="83"/>
                    <a:pt x="604" y="83"/>
                  </a:cubicBezTo>
                  <a:cubicBezTo>
                    <a:pt x="601" y="82"/>
                    <a:pt x="600" y="81"/>
                    <a:pt x="600" y="79"/>
                  </a:cubicBezTo>
                  <a:cubicBezTo>
                    <a:pt x="600" y="79"/>
                    <a:pt x="596" y="55"/>
                    <a:pt x="596" y="54"/>
                  </a:cubicBezTo>
                  <a:cubicBezTo>
                    <a:pt x="597" y="55"/>
                    <a:pt x="608" y="53"/>
                    <a:pt x="608" y="53"/>
                  </a:cubicBezTo>
                  <a:cubicBezTo>
                    <a:pt x="608" y="54"/>
                    <a:pt x="623" y="74"/>
                    <a:pt x="623" y="74"/>
                  </a:cubicBezTo>
                  <a:cubicBezTo>
                    <a:pt x="625" y="78"/>
                    <a:pt x="625" y="78"/>
                    <a:pt x="625" y="78"/>
                  </a:cubicBezTo>
                  <a:cubicBezTo>
                    <a:pt x="625" y="78"/>
                    <a:pt x="625" y="78"/>
                    <a:pt x="625" y="78"/>
                  </a:cubicBezTo>
                  <a:cubicBezTo>
                    <a:pt x="625" y="78"/>
                    <a:pt x="625" y="79"/>
                    <a:pt x="623" y="79"/>
                  </a:cubicBezTo>
                  <a:cubicBezTo>
                    <a:pt x="623" y="80"/>
                    <a:pt x="622" y="80"/>
                    <a:pt x="622" y="81"/>
                  </a:cubicBezTo>
                  <a:cubicBezTo>
                    <a:pt x="622" y="82"/>
                    <a:pt x="623" y="82"/>
                    <a:pt x="623" y="82"/>
                  </a:cubicBezTo>
                  <a:cubicBezTo>
                    <a:pt x="623" y="83"/>
                    <a:pt x="644" y="80"/>
                    <a:pt x="644" y="80"/>
                  </a:cubicBezTo>
                  <a:cubicBezTo>
                    <a:pt x="645" y="79"/>
                    <a:pt x="645" y="77"/>
                    <a:pt x="645" y="77"/>
                  </a:cubicBezTo>
                  <a:cubicBezTo>
                    <a:pt x="642" y="76"/>
                    <a:pt x="641" y="75"/>
                    <a:pt x="638" y="71"/>
                  </a:cubicBezTo>
                  <a:moveTo>
                    <a:pt x="561" y="67"/>
                  </a:moveTo>
                  <a:cubicBezTo>
                    <a:pt x="560" y="67"/>
                    <a:pt x="559" y="68"/>
                    <a:pt x="559" y="68"/>
                  </a:cubicBezTo>
                  <a:cubicBezTo>
                    <a:pt x="558" y="70"/>
                    <a:pt x="560" y="72"/>
                    <a:pt x="560" y="72"/>
                  </a:cubicBezTo>
                  <a:cubicBezTo>
                    <a:pt x="560" y="72"/>
                    <a:pt x="559" y="77"/>
                    <a:pt x="559" y="77"/>
                  </a:cubicBezTo>
                  <a:cubicBezTo>
                    <a:pt x="557" y="80"/>
                    <a:pt x="553" y="84"/>
                    <a:pt x="549" y="85"/>
                  </a:cubicBezTo>
                  <a:cubicBezTo>
                    <a:pt x="544" y="86"/>
                    <a:pt x="538" y="86"/>
                    <a:pt x="534" y="84"/>
                  </a:cubicBezTo>
                  <a:cubicBezTo>
                    <a:pt x="528" y="81"/>
                    <a:pt x="524" y="75"/>
                    <a:pt x="522" y="67"/>
                  </a:cubicBezTo>
                  <a:cubicBezTo>
                    <a:pt x="519" y="58"/>
                    <a:pt x="519" y="50"/>
                    <a:pt x="522" y="45"/>
                  </a:cubicBezTo>
                  <a:cubicBezTo>
                    <a:pt x="524" y="41"/>
                    <a:pt x="528" y="38"/>
                    <a:pt x="534" y="36"/>
                  </a:cubicBezTo>
                  <a:cubicBezTo>
                    <a:pt x="541" y="34"/>
                    <a:pt x="548" y="36"/>
                    <a:pt x="550" y="40"/>
                  </a:cubicBezTo>
                  <a:cubicBezTo>
                    <a:pt x="550" y="41"/>
                    <a:pt x="550" y="41"/>
                    <a:pt x="550" y="41"/>
                  </a:cubicBezTo>
                  <a:cubicBezTo>
                    <a:pt x="551" y="42"/>
                    <a:pt x="551" y="42"/>
                    <a:pt x="551" y="42"/>
                  </a:cubicBezTo>
                  <a:cubicBezTo>
                    <a:pt x="552" y="42"/>
                    <a:pt x="552" y="42"/>
                    <a:pt x="552" y="42"/>
                  </a:cubicBezTo>
                  <a:cubicBezTo>
                    <a:pt x="553" y="42"/>
                    <a:pt x="557" y="23"/>
                    <a:pt x="557" y="23"/>
                  </a:cubicBezTo>
                  <a:cubicBezTo>
                    <a:pt x="557" y="21"/>
                    <a:pt x="557" y="21"/>
                    <a:pt x="557" y="21"/>
                  </a:cubicBezTo>
                  <a:cubicBezTo>
                    <a:pt x="555" y="22"/>
                    <a:pt x="555" y="22"/>
                    <a:pt x="555" y="22"/>
                  </a:cubicBezTo>
                  <a:cubicBezTo>
                    <a:pt x="552" y="24"/>
                    <a:pt x="552" y="24"/>
                    <a:pt x="552" y="24"/>
                  </a:cubicBezTo>
                  <a:cubicBezTo>
                    <a:pt x="552" y="24"/>
                    <a:pt x="549" y="23"/>
                    <a:pt x="549" y="23"/>
                  </a:cubicBezTo>
                  <a:cubicBezTo>
                    <a:pt x="545" y="22"/>
                    <a:pt x="545" y="22"/>
                    <a:pt x="545" y="22"/>
                  </a:cubicBezTo>
                  <a:cubicBezTo>
                    <a:pt x="540" y="21"/>
                    <a:pt x="535" y="21"/>
                    <a:pt x="530" y="23"/>
                  </a:cubicBezTo>
                  <a:cubicBezTo>
                    <a:pt x="513" y="28"/>
                    <a:pt x="499" y="45"/>
                    <a:pt x="507" y="72"/>
                  </a:cubicBezTo>
                  <a:cubicBezTo>
                    <a:pt x="513" y="93"/>
                    <a:pt x="532" y="104"/>
                    <a:pt x="551" y="98"/>
                  </a:cubicBezTo>
                  <a:cubicBezTo>
                    <a:pt x="564" y="94"/>
                    <a:pt x="568" y="88"/>
                    <a:pt x="571" y="84"/>
                  </a:cubicBezTo>
                  <a:cubicBezTo>
                    <a:pt x="573" y="81"/>
                    <a:pt x="573" y="81"/>
                    <a:pt x="573" y="81"/>
                  </a:cubicBezTo>
                  <a:cubicBezTo>
                    <a:pt x="574" y="81"/>
                    <a:pt x="574" y="81"/>
                    <a:pt x="575" y="82"/>
                  </a:cubicBezTo>
                  <a:cubicBezTo>
                    <a:pt x="576" y="81"/>
                    <a:pt x="577" y="80"/>
                    <a:pt x="577" y="80"/>
                  </a:cubicBezTo>
                  <a:cubicBezTo>
                    <a:pt x="577" y="79"/>
                    <a:pt x="561" y="67"/>
                    <a:pt x="561" y="67"/>
                  </a:cubicBezTo>
                  <a:moveTo>
                    <a:pt x="381" y="131"/>
                  </a:moveTo>
                  <a:cubicBezTo>
                    <a:pt x="381" y="131"/>
                    <a:pt x="367" y="139"/>
                    <a:pt x="367" y="140"/>
                  </a:cubicBezTo>
                  <a:cubicBezTo>
                    <a:pt x="367" y="140"/>
                    <a:pt x="367" y="140"/>
                    <a:pt x="367" y="140"/>
                  </a:cubicBezTo>
                  <a:cubicBezTo>
                    <a:pt x="367" y="138"/>
                    <a:pt x="359" y="125"/>
                    <a:pt x="357" y="124"/>
                  </a:cubicBezTo>
                  <a:cubicBezTo>
                    <a:pt x="359" y="123"/>
                    <a:pt x="371" y="115"/>
                    <a:pt x="371" y="115"/>
                  </a:cubicBezTo>
                  <a:cubicBezTo>
                    <a:pt x="377" y="111"/>
                    <a:pt x="382" y="111"/>
                    <a:pt x="385" y="117"/>
                  </a:cubicBezTo>
                  <a:cubicBezTo>
                    <a:pt x="385" y="117"/>
                    <a:pt x="387" y="123"/>
                    <a:pt x="387" y="123"/>
                  </a:cubicBezTo>
                  <a:cubicBezTo>
                    <a:pt x="386" y="126"/>
                    <a:pt x="384" y="128"/>
                    <a:pt x="381" y="131"/>
                  </a:cubicBezTo>
                  <a:moveTo>
                    <a:pt x="419" y="147"/>
                  </a:moveTo>
                  <a:cubicBezTo>
                    <a:pt x="417" y="146"/>
                    <a:pt x="417" y="146"/>
                    <a:pt x="417" y="146"/>
                  </a:cubicBezTo>
                  <a:cubicBezTo>
                    <a:pt x="396" y="133"/>
                    <a:pt x="396" y="133"/>
                    <a:pt x="396" y="133"/>
                  </a:cubicBezTo>
                  <a:cubicBezTo>
                    <a:pt x="396" y="133"/>
                    <a:pt x="396" y="133"/>
                    <a:pt x="396" y="133"/>
                  </a:cubicBezTo>
                  <a:cubicBezTo>
                    <a:pt x="403" y="126"/>
                    <a:pt x="404" y="117"/>
                    <a:pt x="398" y="107"/>
                  </a:cubicBezTo>
                  <a:cubicBezTo>
                    <a:pt x="391" y="96"/>
                    <a:pt x="378" y="94"/>
                    <a:pt x="365" y="103"/>
                  </a:cubicBezTo>
                  <a:cubicBezTo>
                    <a:pt x="335" y="122"/>
                    <a:pt x="335" y="122"/>
                    <a:pt x="335" y="122"/>
                  </a:cubicBezTo>
                  <a:cubicBezTo>
                    <a:pt x="334" y="123"/>
                    <a:pt x="336" y="125"/>
                    <a:pt x="336" y="125"/>
                  </a:cubicBezTo>
                  <a:cubicBezTo>
                    <a:pt x="339" y="124"/>
                    <a:pt x="339" y="125"/>
                    <a:pt x="340" y="126"/>
                  </a:cubicBezTo>
                  <a:cubicBezTo>
                    <a:pt x="375" y="180"/>
                    <a:pt x="375" y="180"/>
                    <a:pt x="375" y="180"/>
                  </a:cubicBezTo>
                  <a:cubicBezTo>
                    <a:pt x="376" y="181"/>
                    <a:pt x="376" y="182"/>
                    <a:pt x="374" y="183"/>
                  </a:cubicBezTo>
                  <a:cubicBezTo>
                    <a:pt x="374" y="184"/>
                    <a:pt x="375" y="186"/>
                    <a:pt x="375" y="186"/>
                  </a:cubicBezTo>
                  <a:cubicBezTo>
                    <a:pt x="376" y="186"/>
                    <a:pt x="394" y="175"/>
                    <a:pt x="394" y="175"/>
                  </a:cubicBezTo>
                  <a:cubicBezTo>
                    <a:pt x="395" y="175"/>
                    <a:pt x="395" y="175"/>
                    <a:pt x="395" y="175"/>
                  </a:cubicBezTo>
                  <a:cubicBezTo>
                    <a:pt x="393" y="172"/>
                    <a:pt x="393" y="172"/>
                    <a:pt x="393" y="172"/>
                  </a:cubicBezTo>
                  <a:cubicBezTo>
                    <a:pt x="390" y="173"/>
                    <a:pt x="389" y="173"/>
                    <a:pt x="388" y="171"/>
                  </a:cubicBezTo>
                  <a:cubicBezTo>
                    <a:pt x="388" y="171"/>
                    <a:pt x="375" y="150"/>
                    <a:pt x="374" y="150"/>
                  </a:cubicBezTo>
                  <a:cubicBezTo>
                    <a:pt x="375" y="150"/>
                    <a:pt x="385" y="144"/>
                    <a:pt x="385" y="144"/>
                  </a:cubicBezTo>
                  <a:cubicBezTo>
                    <a:pt x="385" y="144"/>
                    <a:pt x="407" y="157"/>
                    <a:pt x="407" y="157"/>
                  </a:cubicBezTo>
                  <a:cubicBezTo>
                    <a:pt x="410" y="159"/>
                    <a:pt x="410" y="159"/>
                    <a:pt x="410" y="159"/>
                  </a:cubicBezTo>
                  <a:cubicBezTo>
                    <a:pt x="410" y="159"/>
                    <a:pt x="410" y="159"/>
                    <a:pt x="410" y="159"/>
                  </a:cubicBezTo>
                  <a:cubicBezTo>
                    <a:pt x="410" y="160"/>
                    <a:pt x="410" y="160"/>
                    <a:pt x="409" y="161"/>
                  </a:cubicBezTo>
                  <a:cubicBezTo>
                    <a:pt x="409" y="161"/>
                    <a:pt x="409" y="161"/>
                    <a:pt x="409" y="161"/>
                  </a:cubicBezTo>
                  <a:cubicBezTo>
                    <a:pt x="409" y="162"/>
                    <a:pt x="410" y="164"/>
                    <a:pt x="410" y="164"/>
                  </a:cubicBezTo>
                  <a:cubicBezTo>
                    <a:pt x="411" y="164"/>
                    <a:pt x="429" y="153"/>
                    <a:pt x="429" y="153"/>
                  </a:cubicBezTo>
                  <a:cubicBezTo>
                    <a:pt x="429" y="152"/>
                    <a:pt x="428" y="150"/>
                    <a:pt x="428" y="150"/>
                  </a:cubicBezTo>
                  <a:cubicBezTo>
                    <a:pt x="425" y="150"/>
                    <a:pt x="424" y="150"/>
                    <a:pt x="419" y="147"/>
                  </a:cubicBezTo>
                  <a:moveTo>
                    <a:pt x="355" y="181"/>
                  </a:moveTo>
                  <a:cubicBezTo>
                    <a:pt x="355" y="182"/>
                    <a:pt x="355" y="182"/>
                    <a:pt x="355" y="182"/>
                  </a:cubicBezTo>
                  <a:cubicBezTo>
                    <a:pt x="355" y="184"/>
                    <a:pt x="355" y="184"/>
                    <a:pt x="352" y="186"/>
                  </a:cubicBezTo>
                  <a:cubicBezTo>
                    <a:pt x="352" y="186"/>
                    <a:pt x="325" y="204"/>
                    <a:pt x="325" y="204"/>
                  </a:cubicBezTo>
                  <a:cubicBezTo>
                    <a:pt x="325" y="204"/>
                    <a:pt x="325" y="204"/>
                    <a:pt x="325" y="204"/>
                  </a:cubicBezTo>
                  <a:cubicBezTo>
                    <a:pt x="325" y="202"/>
                    <a:pt x="317" y="189"/>
                    <a:pt x="315" y="187"/>
                  </a:cubicBezTo>
                  <a:cubicBezTo>
                    <a:pt x="317" y="187"/>
                    <a:pt x="330" y="178"/>
                    <a:pt x="330" y="178"/>
                  </a:cubicBezTo>
                  <a:cubicBezTo>
                    <a:pt x="333" y="176"/>
                    <a:pt x="333" y="176"/>
                    <a:pt x="334" y="177"/>
                  </a:cubicBezTo>
                  <a:cubicBezTo>
                    <a:pt x="335" y="177"/>
                    <a:pt x="337" y="176"/>
                    <a:pt x="337" y="176"/>
                  </a:cubicBezTo>
                  <a:cubicBezTo>
                    <a:pt x="337" y="175"/>
                    <a:pt x="328" y="161"/>
                    <a:pt x="328" y="161"/>
                  </a:cubicBezTo>
                  <a:cubicBezTo>
                    <a:pt x="327" y="161"/>
                    <a:pt x="325" y="162"/>
                    <a:pt x="325" y="162"/>
                  </a:cubicBezTo>
                  <a:cubicBezTo>
                    <a:pt x="325" y="162"/>
                    <a:pt x="325" y="163"/>
                    <a:pt x="325" y="163"/>
                  </a:cubicBezTo>
                  <a:cubicBezTo>
                    <a:pt x="325" y="164"/>
                    <a:pt x="325" y="165"/>
                    <a:pt x="323" y="166"/>
                  </a:cubicBezTo>
                  <a:cubicBezTo>
                    <a:pt x="323" y="166"/>
                    <a:pt x="307" y="176"/>
                    <a:pt x="307" y="176"/>
                  </a:cubicBezTo>
                  <a:cubicBezTo>
                    <a:pt x="307" y="176"/>
                    <a:pt x="307" y="176"/>
                    <a:pt x="307" y="176"/>
                  </a:cubicBezTo>
                  <a:cubicBezTo>
                    <a:pt x="307" y="175"/>
                    <a:pt x="298" y="161"/>
                    <a:pt x="298" y="161"/>
                  </a:cubicBezTo>
                  <a:cubicBezTo>
                    <a:pt x="299" y="162"/>
                    <a:pt x="324" y="145"/>
                    <a:pt x="324" y="145"/>
                  </a:cubicBezTo>
                  <a:cubicBezTo>
                    <a:pt x="327" y="144"/>
                    <a:pt x="327" y="144"/>
                    <a:pt x="328" y="145"/>
                  </a:cubicBezTo>
                  <a:cubicBezTo>
                    <a:pt x="329" y="145"/>
                    <a:pt x="331" y="144"/>
                    <a:pt x="331" y="144"/>
                  </a:cubicBezTo>
                  <a:cubicBezTo>
                    <a:pt x="331" y="143"/>
                    <a:pt x="322" y="128"/>
                    <a:pt x="322" y="128"/>
                  </a:cubicBezTo>
                  <a:cubicBezTo>
                    <a:pt x="321" y="128"/>
                    <a:pt x="319" y="129"/>
                    <a:pt x="319" y="129"/>
                  </a:cubicBezTo>
                  <a:cubicBezTo>
                    <a:pt x="320" y="132"/>
                    <a:pt x="320" y="132"/>
                    <a:pt x="317" y="134"/>
                  </a:cubicBezTo>
                  <a:cubicBezTo>
                    <a:pt x="275" y="161"/>
                    <a:pt x="275" y="161"/>
                    <a:pt x="275" y="161"/>
                  </a:cubicBezTo>
                  <a:cubicBezTo>
                    <a:pt x="275" y="162"/>
                    <a:pt x="276" y="164"/>
                    <a:pt x="276" y="164"/>
                  </a:cubicBezTo>
                  <a:cubicBezTo>
                    <a:pt x="280" y="162"/>
                    <a:pt x="281" y="163"/>
                    <a:pt x="282" y="164"/>
                  </a:cubicBezTo>
                  <a:cubicBezTo>
                    <a:pt x="316" y="218"/>
                    <a:pt x="316" y="218"/>
                    <a:pt x="316" y="218"/>
                  </a:cubicBezTo>
                  <a:cubicBezTo>
                    <a:pt x="317" y="219"/>
                    <a:pt x="317" y="220"/>
                    <a:pt x="315" y="222"/>
                  </a:cubicBezTo>
                  <a:cubicBezTo>
                    <a:pt x="314" y="223"/>
                    <a:pt x="315" y="225"/>
                    <a:pt x="315" y="225"/>
                  </a:cubicBezTo>
                  <a:cubicBezTo>
                    <a:pt x="317" y="225"/>
                    <a:pt x="360" y="197"/>
                    <a:pt x="360" y="197"/>
                  </a:cubicBezTo>
                  <a:cubicBezTo>
                    <a:pt x="363" y="195"/>
                    <a:pt x="363" y="196"/>
                    <a:pt x="364" y="197"/>
                  </a:cubicBezTo>
                  <a:cubicBezTo>
                    <a:pt x="365" y="197"/>
                    <a:pt x="367" y="196"/>
                    <a:pt x="367" y="196"/>
                  </a:cubicBezTo>
                  <a:cubicBezTo>
                    <a:pt x="367" y="195"/>
                    <a:pt x="358" y="180"/>
                    <a:pt x="358" y="180"/>
                  </a:cubicBezTo>
                  <a:cubicBezTo>
                    <a:pt x="357" y="180"/>
                    <a:pt x="355" y="181"/>
                    <a:pt x="355" y="181"/>
                  </a:cubicBezTo>
                  <a:moveTo>
                    <a:pt x="277" y="240"/>
                  </a:moveTo>
                  <a:cubicBezTo>
                    <a:pt x="277" y="240"/>
                    <a:pt x="253" y="188"/>
                    <a:pt x="253" y="188"/>
                  </a:cubicBezTo>
                  <a:cubicBezTo>
                    <a:pt x="253" y="188"/>
                    <a:pt x="268" y="182"/>
                    <a:pt x="268" y="182"/>
                  </a:cubicBezTo>
                  <a:cubicBezTo>
                    <a:pt x="271" y="180"/>
                    <a:pt x="272" y="180"/>
                    <a:pt x="273" y="182"/>
                  </a:cubicBezTo>
                  <a:cubicBezTo>
                    <a:pt x="274" y="183"/>
                    <a:pt x="276" y="182"/>
                    <a:pt x="276" y="182"/>
                  </a:cubicBezTo>
                  <a:cubicBezTo>
                    <a:pt x="276" y="181"/>
                    <a:pt x="269" y="165"/>
                    <a:pt x="269" y="165"/>
                  </a:cubicBezTo>
                  <a:cubicBezTo>
                    <a:pt x="268" y="164"/>
                    <a:pt x="266" y="165"/>
                    <a:pt x="266" y="165"/>
                  </a:cubicBezTo>
                  <a:cubicBezTo>
                    <a:pt x="266" y="168"/>
                    <a:pt x="265" y="168"/>
                    <a:pt x="262" y="169"/>
                  </a:cubicBezTo>
                  <a:cubicBezTo>
                    <a:pt x="218" y="189"/>
                    <a:pt x="218" y="189"/>
                    <a:pt x="218" y="189"/>
                  </a:cubicBezTo>
                  <a:cubicBezTo>
                    <a:pt x="215" y="191"/>
                    <a:pt x="215" y="191"/>
                    <a:pt x="214" y="189"/>
                  </a:cubicBezTo>
                  <a:cubicBezTo>
                    <a:pt x="213" y="189"/>
                    <a:pt x="211" y="190"/>
                    <a:pt x="211" y="190"/>
                  </a:cubicBezTo>
                  <a:cubicBezTo>
                    <a:pt x="211" y="191"/>
                    <a:pt x="218" y="207"/>
                    <a:pt x="218" y="207"/>
                  </a:cubicBezTo>
                  <a:cubicBezTo>
                    <a:pt x="219" y="208"/>
                    <a:pt x="221" y="207"/>
                    <a:pt x="221" y="207"/>
                  </a:cubicBezTo>
                  <a:cubicBezTo>
                    <a:pt x="221" y="206"/>
                    <a:pt x="221" y="206"/>
                    <a:pt x="221" y="206"/>
                  </a:cubicBezTo>
                  <a:cubicBezTo>
                    <a:pt x="221" y="203"/>
                    <a:pt x="222" y="203"/>
                    <a:pt x="224" y="202"/>
                  </a:cubicBezTo>
                  <a:cubicBezTo>
                    <a:pt x="224" y="202"/>
                    <a:pt x="239" y="195"/>
                    <a:pt x="240" y="195"/>
                  </a:cubicBezTo>
                  <a:cubicBezTo>
                    <a:pt x="240" y="195"/>
                    <a:pt x="240" y="195"/>
                    <a:pt x="240" y="195"/>
                  </a:cubicBezTo>
                  <a:cubicBezTo>
                    <a:pt x="240" y="196"/>
                    <a:pt x="262" y="246"/>
                    <a:pt x="262" y="246"/>
                  </a:cubicBezTo>
                  <a:cubicBezTo>
                    <a:pt x="263" y="247"/>
                    <a:pt x="263" y="248"/>
                    <a:pt x="263" y="248"/>
                  </a:cubicBezTo>
                  <a:cubicBezTo>
                    <a:pt x="263" y="249"/>
                    <a:pt x="262" y="249"/>
                    <a:pt x="261" y="250"/>
                  </a:cubicBezTo>
                  <a:cubicBezTo>
                    <a:pt x="261" y="250"/>
                    <a:pt x="261" y="250"/>
                    <a:pt x="261" y="250"/>
                  </a:cubicBezTo>
                  <a:cubicBezTo>
                    <a:pt x="261" y="251"/>
                    <a:pt x="262" y="253"/>
                    <a:pt x="262" y="253"/>
                  </a:cubicBezTo>
                  <a:cubicBezTo>
                    <a:pt x="263" y="253"/>
                    <a:pt x="282" y="245"/>
                    <a:pt x="282" y="245"/>
                  </a:cubicBezTo>
                  <a:cubicBezTo>
                    <a:pt x="282" y="244"/>
                    <a:pt x="282" y="244"/>
                    <a:pt x="282" y="244"/>
                  </a:cubicBezTo>
                  <a:cubicBezTo>
                    <a:pt x="281" y="242"/>
                    <a:pt x="281" y="242"/>
                    <a:pt x="281" y="242"/>
                  </a:cubicBezTo>
                  <a:cubicBezTo>
                    <a:pt x="278" y="242"/>
                    <a:pt x="277" y="242"/>
                    <a:pt x="277" y="240"/>
                  </a:cubicBezTo>
                  <a:moveTo>
                    <a:pt x="188" y="227"/>
                  </a:moveTo>
                  <a:cubicBezTo>
                    <a:pt x="179" y="227"/>
                    <a:pt x="171" y="227"/>
                    <a:pt x="170" y="222"/>
                  </a:cubicBezTo>
                  <a:cubicBezTo>
                    <a:pt x="169" y="217"/>
                    <a:pt x="172" y="213"/>
                    <a:pt x="178" y="212"/>
                  </a:cubicBezTo>
                  <a:cubicBezTo>
                    <a:pt x="189" y="209"/>
                    <a:pt x="196" y="213"/>
                    <a:pt x="197" y="216"/>
                  </a:cubicBezTo>
                  <a:cubicBezTo>
                    <a:pt x="197" y="217"/>
                    <a:pt x="197" y="217"/>
                    <a:pt x="197" y="217"/>
                  </a:cubicBezTo>
                  <a:cubicBezTo>
                    <a:pt x="198" y="219"/>
                    <a:pt x="200" y="219"/>
                    <a:pt x="200" y="219"/>
                  </a:cubicBezTo>
                  <a:cubicBezTo>
                    <a:pt x="201" y="218"/>
                    <a:pt x="207" y="199"/>
                    <a:pt x="207" y="199"/>
                  </a:cubicBezTo>
                  <a:cubicBezTo>
                    <a:pt x="208" y="196"/>
                    <a:pt x="208" y="196"/>
                    <a:pt x="208" y="196"/>
                  </a:cubicBezTo>
                  <a:cubicBezTo>
                    <a:pt x="205" y="198"/>
                    <a:pt x="205" y="198"/>
                    <a:pt x="205" y="198"/>
                  </a:cubicBezTo>
                  <a:cubicBezTo>
                    <a:pt x="202" y="200"/>
                    <a:pt x="202" y="200"/>
                    <a:pt x="202" y="200"/>
                  </a:cubicBezTo>
                  <a:cubicBezTo>
                    <a:pt x="199" y="199"/>
                    <a:pt x="199" y="199"/>
                    <a:pt x="199" y="199"/>
                  </a:cubicBezTo>
                  <a:cubicBezTo>
                    <a:pt x="195" y="199"/>
                    <a:pt x="195" y="199"/>
                    <a:pt x="195" y="199"/>
                  </a:cubicBezTo>
                  <a:cubicBezTo>
                    <a:pt x="189" y="198"/>
                    <a:pt x="183" y="198"/>
                    <a:pt x="177" y="199"/>
                  </a:cubicBezTo>
                  <a:cubicBezTo>
                    <a:pt x="157" y="204"/>
                    <a:pt x="152" y="217"/>
                    <a:pt x="155" y="227"/>
                  </a:cubicBezTo>
                  <a:cubicBezTo>
                    <a:pt x="158" y="242"/>
                    <a:pt x="173" y="242"/>
                    <a:pt x="186" y="243"/>
                  </a:cubicBezTo>
                  <a:cubicBezTo>
                    <a:pt x="196" y="243"/>
                    <a:pt x="204" y="243"/>
                    <a:pt x="205" y="249"/>
                  </a:cubicBezTo>
                  <a:cubicBezTo>
                    <a:pt x="205" y="249"/>
                    <a:pt x="204" y="256"/>
                    <a:pt x="204" y="256"/>
                  </a:cubicBezTo>
                  <a:cubicBezTo>
                    <a:pt x="202" y="259"/>
                    <a:pt x="198" y="261"/>
                    <a:pt x="191" y="262"/>
                  </a:cubicBezTo>
                  <a:cubicBezTo>
                    <a:pt x="185" y="264"/>
                    <a:pt x="176" y="263"/>
                    <a:pt x="172" y="261"/>
                  </a:cubicBezTo>
                  <a:cubicBezTo>
                    <a:pt x="171" y="259"/>
                    <a:pt x="171" y="259"/>
                    <a:pt x="171" y="259"/>
                  </a:cubicBezTo>
                  <a:cubicBezTo>
                    <a:pt x="170" y="257"/>
                    <a:pt x="170" y="257"/>
                    <a:pt x="170" y="257"/>
                  </a:cubicBezTo>
                  <a:cubicBezTo>
                    <a:pt x="168" y="256"/>
                    <a:pt x="168" y="256"/>
                    <a:pt x="168" y="256"/>
                  </a:cubicBezTo>
                  <a:cubicBezTo>
                    <a:pt x="167" y="257"/>
                    <a:pt x="162" y="276"/>
                    <a:pt x="162" y="276"/>
                  </a:cubicBezTo>
                  <a:cubicBezTo>
                    <a:pt x="162" y="276"/>
                    <a:pt x="163" y="276"/>
                    <a:pt x="163" y="276"/>
                  </a:cubicBezTo>
                  <a:cubicBezTo>
                    <a:pt x="163" y="276"/>
                    <a:pt x="163" y="276"/>
                    <a:pt x="163" y="276"/>
                  </a:cubicBezTo>
                  <a:cubicBezTo>
                    <a:pt x="165" y="277"/>
                    <a:pt x="165" y="277"/>
                    <a:pt x="165" y="277"/>
                  </a:cubicBezTo>
                  <a:cubicBezTo>
                    <a:pt x="165" y="276"/>
                    <a:pt x="165" y="276"/>
                    <a:pt x="165" y="276"/>
                  </a:cubicBezTo>
                  <a:cubicBezTo>
                    <a:pt x="165" y="276"/>
                    <a:pt x="166" y="276"/>
                    <a:pt x="166" y="276"/>
                  </a:cubicBezTo>
                  <a:cubicBezTo>
                    <a:pt x="166" y="275"/>
                    <a:pt x="166" y="275"/>
                    <a:pt x="167" y="275"/>
                  </a:cubicBezTo>
                  <a:cubicBezTo>
                    <a:pt x="167" y="275"/>
                    <a:pt x="171" y="275"/>
                    <a:pt x="171" y="275"/>
                  </a:cubicBezTo>
                  <a:cubicBezTo>
                    <a:pt x="176" y="276"/>
                    <a:pt x="176" y="276"/>
                    <a:pt x="176" y="276"/>
                  </a:cubicBezTo>
                  <a:cubicBezTo>
                    <a:pt x="193" y="276"/>
                    <a:pt x="193" y="276"/>
                    <a:pt x="193" y="276"/>
                  </a:cubicBezTo>
                  <a:cubicBezTo>
                    <a:pt x="215" y="271"/>
                    <a:pt x="223" y="256"/>
                    <a:pt x="220" y="245"/>
                  </a:cubicBezTo>
                  <a:cubicBezTo>
                    <a:pt x="217" y="228"/>
                    <a:pt x="201" y="228"/>
                    <a:pt x="188" y="227"/>
                  </a:cubicBezTo>
                  <a:moveTo>
                    <a:pt x="121" y="265"/>
                  </a:moveTo>
                  <a:cubicBezTo>
                    <a:pt x="117" y="268"/>
                    <a:pt x="113" y="270"/>
                    <a:pt x="108" y="270"/>
                  </a:cubicBezTo>
                  <a:cubicBezTo>
                    <a:pt x="96" y="269"/>
                    <a:pt x="89" y="260"/>
                    <a:pt x="90" y="243"/>
                  </a:cubicBezTo>
                  <a:cubicBezTo>
                    <a:pt x="90" y="234"/>
                    <a:pt x="92" y="227"/>
                    <a:pt x="97" y="223"/>
                  </a:cubicBezTo>
                  <a:cubicBezTo>
                    <a:pt x="100" y="220"/>
                    <a:pt x="104" y="218"/>
                    <a:pt x="109" y="219"/>
                  </a:cubicBezTo>
                  <a:cubicBezTo>
                    <a:pt x="115" y="219"/>
                    <a:pt x="119" y="220"/>
                    <a:pt x="122" y="224"/>
                  </a:cubicBezTo>
                  <a:cubicBezTo>
                    <a:pt x="126" y="228"/>
                    <a:pt x="128" y="235"/>
                    <a:pt x="128" y="245"/>
                  </a:cubicBezTo>
                  <a:cubicBezTo>
                    <a:pt x="128" y="254"/>
                    <a:pt x="125" y="261"/>
                    <a:pt x="121" y="265"/>
                  </a:cubicBezTo>
                  <a:moveTo>
                    <a:pt x="110" y="205"/>
                  </a:moveTo>
                  <a:cubicBezTo>
                    <a:pt x="100" y="205"/>
                    <a:pt x="92" y="208"/>
                    <a:pt x="86" y="214"/>
                  </a:cubicBezTo>
                  <a:cubicBezTo>
                    <a:pt x="78" y="220"/>
                    <a:pt x="74" y="231"/>
                    <a:pt x="74" y="243"/>
                  </a:cubicBezTo>
                  <a:cubicBezTo>
                    <a:pt x="73" y="266"/>
                    <a:pt x="87" y="282"/>
                    <a:pt x="107" y="283"/>
                  </a:cubicBezTo>
                  <a:cubicBezTo>
                    <a:pt x="117" y="283"/>
                    <a:pt x="125" y="280"/>
                    <a:pt x="132" y="274"/>
                  </a:cubicBezTo>
                  <a:cubicBezTo>
                    <a:pt x="139" y="268"/>
                    <a:pt x="143" y="257"/>
                    <a:pt x="144" y="245"/>
                  </a:cubicBezTo>
                  <a:cubicBezTo>
                    <a:pt x="144" y="233"/>
                    <a:pt x="140" y="222"/>
                    <a:pt x="134" y="215"/>
                  </a:cubicBezTo>
                  <a:cubicBezTo>
                    <a:pt x="128" y="209"/>
                    <a:pt x="119" y="205"/>
                    <a:pt x="110" y="205"/>
                  </a:cubicBezTo>
                  <a:moveTo>
                    <a:pt x="38" y="228"/>
                  </a:moveTo>
                  <a:cubicBezTo>
                    <a:pt x="38" y="228"/>
                    <a:pt x="25" y="227"/>
                    <a:pt x="25" y="227"/>
                  </a:cubicBezTo>
                  <a:cubicBezTo>
                    <a:pt x="26" y="226"/>
                    <a:pt x="28" y="211"/>
                    <a:pt x="28" y="208"/>
                  </a:cubicBezTo>
                  <a:cubicBezTo>
                    <a:pt x="30" y="209"/>
                    <a:pt x="41" y="210"/>
                    <a:pt x="41" y="210"/>
                  </a:cubicBezTo>
                  <a:cubicBezTo>
                    <a:pt x="47" y="211"/>
                    <a:pt x="50" y="213"/>
                    <a:pt x="52" y="215"/>
                  </a:cubicBezTo>
                  <a:cubicBezTo>
                    <a:pt x="53" y="221"/>
                    <a:pt x="53" y="221"/>
                    <a:pt x="53" y="221"/>
                  </a:cubicBezTo>
                  <a:cubicBezTo>
                    <a:pt x="52" y="228"/>
                    <a:pt x="48" y="230"/>
                    <a:pt x="38" y="228"/>
                  </a:cubicBezTo>
                  <a:moveTo>
                    <a:pt x="45" y="197"/>
                  </a:moveTo>
                  <a:cubicBezTo>
                    <a:pt x="12" y="192"/>
                    <a:pt x="12" y="192"/>
                    <a:pt x="12" y="192"/>
                  </a:cubicBezTo>
                  <a:cubicBezTo>
                    <a:pt x="11" y="193"/>
                    <a:pt x="11" y="195"/>
                    <a:pt x="11" y="195"/>
                  </a:cubicBezTo>
                  <a:cubicBezTo>
                    <a:pt x="14" y="197"/>
                    <a:pt x="14" y="197"/>
                    <a:pt x="14" y="199"/>
                  </a:cubicBezTo>
                  <a:cubicBezTo>
                    <a:pt x="4" y="262"/>
                    <a:pt x="4" y="262"/>
                    <a:pt x="4" y="262"/>
                  </a:cubicBezTo>
                  <a:cubicBezTo>
                    <a:pt x="4" y="264"/>
                    <a:pt x="4" y="264"/>
                    <a:pt x="1" y="264"/>
                  </a:cubicBezTo>
                  <a:cubicBezTo>
                    <a:pt x="0" y="265"/>
                    <a:pt x="0" y="267"/>
                    <a:pt x="0" y="267"/>
                  </a:cubicBezTo>
                  <a:cubicBezTo>
                    <a:pt x="1" y="268"/>
                    <a:pt x="22" y="271"/>
                    <a:pt x="22" y="271"/>
                  </a:cubicBezTo>
                  <a:cubicBezTo>
                    <a:pt x="23" y="271"/>
                    <a:pt x="23" y="271"/>
                    <a:pt x="23" y="271"/>
                  </a:cubicBezTo>
                  <a:cubicBezTo>
                    <a:pt x="23" y="268"/>
                    <a:pt x="23" y="268"/>
                    <a:pt x="23" y="268"/>
                  </a:cubicBezTo>
                  <a:cubicBezTo>
                    <a:pt x="21" y="267"/>
                    <a:pt x="20" y="267"/>
                    <a:pt x="20" y="265"/>
                  </a:cubicBezTo>
                  <a:cubicBezTo>
                    <a:pt x="20" y="265"/>
                    <a:pt x="20" y="265"/>
                    <a:pt x="20" y="264"/>
                  </a:cubicBezTo>
                  <a:cubicBezTo>
                    <a:pt x="20" y="264"/>
                    <a:pt x="24" y="240"/>
                    <a:pt x="24" y="239"/>
                  </a:cubicBezTo>
                  <a:cubicBezTo>
                    <a:pt x="24" y="240"/>
                    <a:pt x="39" y="242"/>
                    <a:pt x="39" y="242"/>
                  </a:cubicBezTo>
                  <a:cubicBezTo>
                    <a:pt x="58" y="245"/>
                    <a:pt x="67" y="235"/>
                    <a:pt x="68" y="224"/>
                  </a:cubicBezTo>
                  <a:cubicBezTo>
                    <a:pt x="70" y="213"/>
                    <a:pt x="65" y="200"/>
                    <a:pt x="45" y="197"/>
                  </a:cubicBezTo>
                </a:path>
              </a:pathLst>
            </a:custGeom>
            <a:solidFill>
              <a:srgbClr val="094183">
                <a:alpha val="50000"/>
              </a:srgbClr>
            </a:solidFill>
            <a:ln>
              <a:noFill/>
            </a:ln>
          </p:spPr>
          <p:style>
            <a:lnRef idx="0"/>
            <a:fillRef idx="0"/>
            <a:effectRef idx="0"/>
            <a:fontRef idx="minor"/>
          </p:style>
        </p:sp>
        <p:sp>
          <p:nvSpPr>
            <p:cNvPr id="193" name="CustomShape 37"/>
            <p:cNvSpPr/>
            <p:nvPr/>
          </p:nvSpPr>
          <p:spPr>
            <a:xfrm>
              <a:off x="684720" y="639720"/>
              <a:ext cx="25200" cy="24840"/>
            </a:xfrm>
            <a:custGeom>
              <a:avLst/>
              <a:gdLst/>
              <a:ahLst/>
              <a:rect l="l" t="t" r="r" b="b"/>
              <a:pathLst>
                <a:path w="104" h="101">
                  <a:moveTo>
                    <a:pt x="39" y="28"/>
                  </a:moveTo>
                  <a:cubicBezTo>
                    <a:pt x="12" y="18"/>
                    <a:pt x="12" y="18"/>
                    <a:pt x="12" y="18"/>
                  </a:cubicBezTo>
                  <a:cubicBezTo>
                    <a:pt x="26" y="46"/>
                    <a:pt x="26" y="46"/>
                    <a:pt x="26" y="46"/>
                  </a:cubicBezTo>
                  <a:cubicBezTo>
                    <a:pt x="0" y="64"/>
                    <a:pt x="0" y="64"/>
                    <a:pt x="0" y="64"/>
                  </a:cubicBezTo>
                  <a:cubicBezTo>
                    <a:pt x="29" y="71"/>
                    <a:pt x="29" y="71"/>
                    <a:pt x="29" y="71"/>
                  </a:cubicBezTo>
                  <a:cubicBezTo>
                    <a:pt x="27" y="101"/>
                    <a:pt x="27" y="101"/>
                    <a:pt x="27" y="101"/>
                  </a:cubicBezTo>
                  <a:cubicBezTo>
                    <a:pt x="52" y="81"/>
                    <a:pt x="52" y="81"/>
                    <a:pt x="52" y="81"/>
                  </a:cubicBezTo>
                  <a:cubicBezTo>
                    <a:pt x="74" y="101"/>
                    <a:pt x="74" y="101"/>
                    <a:pt x="74" y="101"/>
                  </a:cubicBezTo>
                  <a:cubicBezTo>
                    <a:pt x="73" y="69"/>
                    <a:pt x="73" y="69"/>
                    <a:pt x="73" y="69"/>
                  </a:cubicBezTo>
                  <a:cubicBezTo>
                    <a:pt x="73" y="69"/>
                    <a:pt x="104" y="67"/>
                    <a:pt x="104" y="67"/>
                  </a:cubicBezTo>
                  <a:cubicBezTo>
                    <a:pt x="78" y="47"/>
                    <a:pt x="78" y="47"/>
                    <a:pt x="78" y="47"/>
                  </a:cubicBezTo>
                  <a:cubicBezTo>
                    <a:pt x="93" y="20"/>
                    <a:pt x="93" y="20"/>
                    <a:pt x="93" y="20"/>
                  </a:cubicBezTo>
                  <a:cubicBezTo>
                    <a:pt x="63" y="29"/>
                    <a:pt x="63" y="29"/>
                    <a:pt x="63" y="29"/>
                  </a:cubicBezTo>
                  <a:cubicBezTo>
                    <a:pt x="51" y="0"/>
                    <a:pt x="51" y="0"/>
                    <a:pt x="51" y="0"/>
                  </a:cubicBezTo>
                  <a:lnTo>
                    <a:pt x="39" y="28"/>
                  </a:lnTo>
                  <a:close/>
                </a:path>
              </a:pathLst>
            </a:custGeom>
            <a:solidFill>
              <a:srgbClr val="ffffff">
                <a:alpha val="50000"/>
              </a:srgbClr>
            </a:solidFill>
            <a:ln>
              <a:noFill/>
            </a:ln>
          </p:spPr>
          <p:style>
            <a:lnRef idx="0"/>
            <a:fillRef idx="0"/>
            <a:effectRef idx="0"/>
            <a:fontRef idx="minor"/>
          </p:style>
        </p:sp>
        <p:sp>
          <p:nvSpPr>
            <p:cNvPr id="194" name="CustomShape 38"/>
            <p:cNvSpPr/>
            <p:nvPr/>
          </p:nvSpPr>
          <p:spPr>
            <a:xfrm>
              <a:off x="729360" y="651600"/>
              <a:ext cx="25200" cy="24840"/>
            </a:xfrm>
            <a:custGeom>
              <a:avLst/>
              <a:gdLst/>
              <a:ahLst/>
              <a:rect l="l" t="t" r="r" b="b"/>
              <a:pathLst>
                <a:path w="70" h="69">
                  <a:moveTo>
                    <a:pt x="26" y="19"/>
                  </a:moveTo>
                  <a:lnTo>
                    <a:pt x="8" y="13"/>
                  </a:lnTo>
                  <a:lnTo>
                    <a:pt x="17" y="31"/>
                  </a:lnTo>
                  <a:lnTo>
                    <a:pt x="0" y="43"/>
                  </a:lnTo>
                  <a:lnTo>
                    <a:pt x="20" y="48"/>
                  </a:lnTo>
                  <a:lnTo>
                    <a:pt x="18" y="69"/>
                  </a:lnTo>
                  <a:lnTo>
                    <a:pt x="34" y="55"/>
                  </a:lnTo>
                  <a:lnTo>
                    <a:pt x="51" y="69"/>
                  </a:lnTo>
                  <a:lnTo>
                    <a:pt x="49" y="47"/>
                  </a:lnTo>
                  <a:lnTo>
                    <a:pt x="70" y="45"/>
                  </a:lnTo>
                  <a:lnTo>
                    <a:pt x="53" y="32"/>
                  </a:lnTo>
                  <a:lnTo>
                    <a:pt x="63" y="13"/>
                  </a:lnTo>
                  <a:lnTo>
                    <a:pt x="43" y="19"/>
                  </a:lnTo>
                  <a:lnTo>
                    <a:pt x="34" y="0"/>
                  </a:lnTo>
                  <a:lnTo>
                    <a:pt x="26" y="19"/>
                  </a:lnTo>
                  <a:close/>
                </a:path>
              </a:pathLst>
            </a:custGeom>
            <a:solidFill>
              <a:srgbClr val="ffffff">
                <a:alpha val="50000"/>
              </a:srgbClr>
            </a:solidFill>
            <a:ln>
              <a:noFill/>
            </a:ln>
          </p:spPr>
          <p:style>
            <a:lnRef idx="0"/>
            <a:fillRef idx="0"/>
            <a:effectRef idx="0"/>
            <a:fontRef idx="minor"/>
          </p:style>
        </p:sp>
        <p:sp>
          <p:nvSpPr>
            <p:cNvPr id="195" name="CustomShape 39"/>
            <p:cNvSpPr/>
            <p:nvPr/>
          </p:nvSpPr>
          <p:spPr>
            <a:xfrm>
              <a:off x="676440" y="697320"/>
              <a:ext cx="25560" cy="24840"/>
            </a:xfrm>
            <a:custGeom>
              <a:avLst/>
              <a:gdLst/>
              <a:ahLst/>
              <a:rect l="l" t="t" r="r" b="b"/>
              <a:pathLst>
                <a:path w="104" h="101">
                  <a:moveTo>
                    <a:pt x="51" y="0"/>
                  </a:moveTo>
                  <a:cubicBezTo>
                    <a:pt x="62" y="28"/>
                    <a:pt x="62" y="28"/>
                    <a:pt x="62" y="28"/>
                  </a:cubicBezTo>
                  <a:cubicBezTo>
                    <a:pt x="93" y="20"/>
                    <a:pt x="93" y="20"/>
                    <a:pt x="93" y="20"/>
                  </a:cubicBezTo>
                  <a:cubicBezTo>
                    <a:pt x="78" y="46"/>
                    <a:pt x="78" y="46"/>
                    <a:pt x="78" y="46"/>
                  </a:cubicBezTo>
                  <a:cubicBezTo>
                    <a:pt x="104" y="66"/>
                    <a:pt x="104" y="66"/>
                    <a:pt x="104" y="66"/>
                  </a:cubicBezTo>
                  <a:cubicBezTo>
                    <a:pt x="104" y="66"/>
                    <a:pt x="72" y="69"/>
                    <a:pt x="72" y="69"/>
                  </a:cubicBezTo>
                  <a:cubicBezTo>
                    <a:pt x="74" y="101"/>
                    <a:pt x="74" y="101"/>
                    <a:pt x="74" y="101"/>
                  </a:cubicBezTo>
                  <a:cubicBezTo>
                    <a:pt x="51" y="80"/>
                    <a:pt x="51" y="80"/>
                    <a:pt x="51" y="80"/>
                  </a:cubicBezTo>
                  <a:cubicBezTo>
                    <a:pt x="27" y="101"/>
                    <a:pt x="27" y="101"/>
                    <a:pt x="27" y="101"/>
                  </a:cubicBezTo>
                  <a:cubicBezTo>
                    <a:pt x="29" y="70"/>
                    <a:pt x="29" y="70"/>
                    <a:pt x="29" y="70"/>
                  </a:cubicBezTo>
                  <a:cubicBezTo>
                    <a:pt x="0" y="64"/>
                    <a:pt x="0" y="64"/>
                    <a:pt x="0" y="64"/>
                  </a:cubicBezTo>
                  <a:cubicBezTo>
                    <a:pt x="26" y="45"/>
                    <a:pt x="26" y="45"/>
                    <a:pt x="26" y="45"/>
                  </a:cubicBezTo>
                  <a:cubicBezTo>
                    <a:pt x="11" y="19"/>
                    <a:pt x="11" y="19"/>
                    <a:pt x="11" y="19"/>
                  </a:cubicBezTo>
                  <a:cubicBezTo>
                    <a:pt x="39" y="28"/>
                    <a:pt x="39" y="28"/>
                    <a:pt x="39" y="28"/>
                  </a:cubicBezTo>
                  <a:lnTo>
                    <a:pt x="51" y="0"/>
                  </a:lnTo>
                  <a:close/>
                </a:path>
              </a:pathLst>
            </a:custGeom>
            <a:solidFill>
              <a:srgbClr val="ffffff">
                <a:alpha val="50000"/>
              </a:srgbClr>
            </a:solidFill>
            <a:ln>
              <a:noFill/>
            </a:ln>
          </p:spPr>
          <p:style>
            <a:lnRef idx="0"/>
            <a:fillRef idx="0"/>
            <a:effectRef idx="0"/>
            <a:fontRef idx="minor"/>
          </p:style>
        </p:sp>
        <p:sp>
          <p:nvSpPr>
            <p:cNvPr id="196" name="CustomShape 40"/>
            <p:cNvSpPr/>
            <p:nvPr/>
          </p:nvSpPr>
          <p:spPr>
            <a:xfrm>
              <a:off x="732600" y="700560"/>
              <a:ext cx="17640" cy="16920"/>
            </a:xfrm>
            <a:custGeom>
              <a:avLst/>
              <a:gdLst/>
              <a:ahLst/>
              <a:rect l="l" t="t" r="r" b="b"/>
              <a:pathLst>
                <a:path w="50" h="48">
                  <a:moveTo>
                    <a:pt x="25" y="0"/>
                  </a:moveTo>
                  <a:lnTo>
                    <a:pt x="32" y="18"/>
                  </a:lnTo>
                  <a:lnTo>
                    <a:pt x="50" y="18"/>
                  </a:lnTo>
                  <a:lnTo>
                    <a:pt x="35" y="30"/>
                  </a:lnTo>
                  <a:lnTo>
                    <a:pt x="40" y="48"/>
                  </a:lnTo>
                  <a:lnTo>
                    <a:pt x="25" y="37"/>
                  </a:lnTo>
                  <a:lnTo>
                    <a:pt x="10" y="48"/>
                  </a:lnTo>
                  <a:lnTo>
                    <a:pt x="15" y="30"/>
                  </a:lnTo>
                  <a:lnTo>
                    <a:pt x="0" y="18"/>
                  </a:lnTo>
                  <a:lnTo>
                    <a:pt x="19" y="18"/>
                  </a:lnTo>
                  <a:lnTo>
                    <a:pt x="25" y="0"/>
                  </a:lnTo>
                  <a:close/>
                </a:path>
              </a:pathLst>
            </a:custGeom>
            <a:solidFill>
              <a:srgbClr val="ffffff">
                <a:alpha val="50000"/>
              </a:srgbClr>
            </a:solidFill>
            <a:ln>
              <a:noFill/>
            </a:ln>
          </p:spPr>
          <p:style>
            <a:lnRef idx="0"/>
            <a:fillRef idx="0"/>
            <a:effectRef idx="0"/>
            <a:fontRef idx="minor"/>
          </p:style>
        </p:sp>
        <p:sp>
          <p:nvSpPr>
            <p:cNvPr id="197" name="CustomShape 41"/>
            <p:cNvSpPr/>
            <p:nvPr/>
          </p:nvSpPr>
          <p:spPr>
            <a:xfrm>
              <a:off x="729000" y="747000"/>
              <a:ext cx="25560" cy="24840"/>
            </a:xfrm>
            <a:custGeom>
              <a:avLst/>
              <a:gdLst/>
              <a:ahLst/>
              <a:rect l="l" t="t" r="r" b="b"/>
              <a:pathLst>
                <a:path w="71" h="69">
                  <a:moveTo>
                    <a:pt x="27" y="19"/>
                  </a:moveTo>
                  <a:lnTo>
                    <a:pt x="8" y="13"/>
                  </a:lnTo>
                  <a:lnTo>
                    <a:pt x="18" y="31"/>
                  </a:lnTo>
                  <a:lnTo>
                    <a:pt x="0" y="43"/>
                  </a:lnTo>
                  <a:lnTo>
                    <a:pt x="20" y="48"/>
                  </a:lnTo>
                  <a:lnTo>
                    <a:pt x="18" y="69"/>
                  </a:lnTo>
                  <a:lnTo>
                    <a:pt x="35" y="55"/>
                  </a:lnTo>
                  <a:lnTo>
                    <a:pt x="50" y="69"/>
                  </a:lnTo>
                  <a:lnTo>
                    <a:pt x="49" y="48"/>
                  </a:lnTo>
                  <a:lnTo>
                    <a:pt x="71" y="45"/>
                  </a:lnTo>
                  <a:lnTo>
                    <a:pt x="53" y="32"/>
                  </a:lnTo>
                  <a:lnTo>
                    <a:pt x="63" y="13"/>
                  </a:lnTo>
                  <a:lnTo>
                    <a:pt x="42" y="19"/>
                  </a:lnTo>
                  <a:lnTo>
                    <a:pt x="35" y="0"/>
                  </a:lnTo>
                  <a:lnTo>
                    <a:pt x="27" y="19"/>
                  </a:lnTo>
                  <a:close/>
                </a:path>
              </a:pathLst>
            </a:custGeom>
            <a:solidFill>
              <a:srgbClr val="ffffff">
                <a:alpha val="50000"/>
              </a:srgbClr>
            </a:solidFill>
            <a:ln>
              <a:noFill/>
            </a:ln>
          </p:spPr>
          <p:style>
            <a:lnRef idx="0"/>
            <a:fillRef idx="0"/>
            <a:effectRef idx="0"/>
            <a:fontRef idx="minor"/>
          </p:style>
        </p:sp>
        <p:sp>
          <p:nvSpPr>
            <p:cNvPr id="198" name="CustomShape 42"/>
            <p:cNvSpPr/>
            <p:nvPr/>
          </p:nvSpPr>
          <p:spPr>
            <a:xfrm>
              <a:off x="718560" y="612360"/>
              <a:ext cx="6480" cy="3600"/>
            </a:xfrm>
            <a:custGeom>
              <a:avLst/>
              <a:gdLst/>
              <a:ahLst/>
              <a:rect l="l" t="t" r="r" b="b"/>
              <a:pathLst>
                <a:path w="30" h="18">
                  <a:moveTo>
                    <a:pt x="28" y="0"/>
                  </a:moveTo>
                  <a:cubicBezTo>
                    <a:pt x="19" y="0"/>
                    <a:pt x="5" y="13"/>
                    <a:pt x="0" y="18"/>
                  </a:cubicBezTo>
                  <a:cubicBezTo>
                    <a:pt x="18" y="11"/>
                    <a:pt x="25" y="15"/>
                    <a:pt x="29" y="9"/>
                  </a:cubicBezTo>
                  <a:cubicBezTo>
                    <a:pt x="30" y="6"/>
                    <a:pt x="30" y="2"/>
                    <a:pt x="28" y="0"/>
                  </a:cubicBezTo>
                </a:path>
              </a:pathLst>
            </a:custGeom>
            <a:solidFill>
              <a:srgbClr val="ffffff">
                <a:alpha val="50000"/>
              </a:srgbClr>
            </a:solidFill>
            <a:ln>
              <a:noFill/>
            </a:ln>
          </p:spPr>
          <p:style>
            <a:lnRef idx="0"/>
            <a:fillRef idx="0"/>
            <a:effectRef idx="0"/>
            <a:fontRef idx="minor"/>
          </p:style>
        </p:sp>
        <p:sp>
          <p:nvSpPr>
            <p:cNvPr id="199" name="CustomShape 43"/>
            <p:cNvSpPr/>
            <p:nvPr/>
          </p:nvSpPr>
          <p:spPr>
            <a:xfrm>
              <a:off x="727920" y="613440"/>
              <a:ext cx="3600" cy="6480"/>
            </a:xfrm>
            <a:custGeom>
              <a:avLst/>
              <a:gdLst/>
              <a:ahLst/>
              <a:rect l="l" t="t" r="r" b="b"/>
              <a:pathLst>
                <a:path w="18" h="29">
                  <a:moveTo>
                    <a:pt x="2" y="0"/>
                  </a:moveTo>
                  <a:cubicBezTo>
                    <a:pt x="0" y="12"/>
                    <a:pt x="8" y="23"/>
                    <a:pt x="17" y="29"/>
                  </a:cubicBezTo>
                  <a:cubicBezTo>
                    <a:pt x="18" y="20"/>
                    <a:pt x="18" y="20"/>
                    <a:pt x="18" y="20"/>
                  </a:cubicBezTo>
                  <a:cubicBezTo>
                    <a:pt x="17" y="12"/>
                    <a:pt x="9" y="4"/>
                    <a:pt x="2" y="0"/>
                  </a:cubicBezTo>
                </a:path>
              </a:pathLst>
            </a:custGeom>
            <a:solidFill>
              <a:srgbClr val="ffffff">
                <a:alpha val="50000"/>
              </a:srgbClr>
            </a:solidFill>
            <a:ln>
              <a:noFill/>
            </a:ln>
          </p:spPr>
          <p:style>
            <a:lnRef idx="0"/>
            <a:fillRef idx="0"/>
            <a:effectRef idx="0"/>
            <a:fontRef idx="minor"/>
          </p:style>
        </p:sp>
        <p:sp>
          <p:nvSpPr>
            <p:cNvPr id="200" name="CustomShape 44"/>
            <p:cNvSpPr/>
            <p:nvPr/>
          </p:nvSpPr>
          <p:spPr>
            <a:xfrm>
              <a:off x="726120" y="618840"/>
              <a:ext cx="4320" cy="6840"/>
            </a:xfrm>
            <a:custGeom>
              <a:avLst/>
              <a:gdLst/>
              <a:ahLst/>
              <a:rect l="l" t="t" r="r" b="b"/>
              <a:pathLst>
                <a:path w="21" h="30">
                  <a:moveTo>
                    <a:pt x="4" y="0"/>
                  </a:moveTo>
                  <a:cubicBezTo>
                    <a:pt x="3" y="3"/>
                    <a:pt x="0" y="8"/>
                    <a:pt x="1" y="11"/>
                  </a:cubicBezTo>
                  <a:cubicBezTo>
                    <a:pt x="2" y="18"/>
                    <a:pt x="12" y="20"/>
                    <a:pt x="16" y="30"/>
                  </a:cubicBezTo>
                  <a:cubicBezTo>
                    <a:pt x="21" y="21"/>
                    <a:pt x="14" y="3"/>
                    <a:pt x="4" y="0"/>
                  </a:cubicBezTo>
                </a:path>
              </a:pathLst>
            </a:custGeom>
            <a:solidFill>
              <a:srgbClr val="ffffff">
                <a:alpha val="50000"/>
              </a:srgbClr>
            </a:solidFill>
            <a:ln>
              <a:noFill/>
            </a:ln>
          </p:spPr>
          <p:style>
            <a:lnRef idx="0"/>
            <a:fillRef idx="0"/>
            <a:effectRef idx="0"/>
            <a:fontRef idx="minor"/>
          </p:style>
        </p:sp>
        <p:sp>
          <p:nvSpPr>
            <p:cNvPr id="201" name="CustomShape 45"/>
            <p:cNvSpPr/>
            <p:nvPr/>
          </p:nvSpPr>
          <p:spPr>
            <a:xfrm>
              <a:off x="722160" y="623520"/>
              <a:ext cx="4680" cy="8280"/>
            </a:xfrm>
            <a:custGeom>
              <a:avLst/>
              <a:gdLst/>
              <a:ahLst/>
              <a:rect l="l" t="t" r="r" b="b"/>
              <a:pathLst>
                <a:path w="22" h="35">
                  <a:moveTo>
                    <a:pt x="12" y="0"/>
                  </a:moveTo>
                  <a:cubicBezTo>
                    <a:pt x="7" y="8"/>
                    <a:pt x="7" y="8"/>
                    <a:pt x="7" y="8"/>
                  </a:cubicBezTo>
                  <a:cubicBezTo>
                    <a:pt x="0" y="19"/>
                    <a:pt x="13" y="28"/>
                    <a:pt x="13" y="35"/>
                  </a:cubicBezTo>
                  <a:cubicBezTo>
                    <a:pt x="17" y="31"/>
                    <a:pt x="22" y="19"/>
                    <a:pt x="19" y="11"/>
                  </a:cubicBezTo>
                  <a:cubicBezTo>
                    <a:pt x="18" y="7"/>
                    <a:pt x="16" y="3"/>
                    <a:pt x="12" y="0"/>
                  </a:cubicBezTo>
                </a:path>
              </a:pathLst>
            </a:custGeom>
            <a:solidFill>
              <a:srgbClr val="ffffff">
                <a:alpha val="50000"/>
              </a:srgbClr>
            </a:solidFill>
            <a:ln>
              <a:noFill/>
            </a:ln>
          </p:spPr>
          <p:style>
            <a:lnRef idx="0"/>
            <a:fillRef idx="0"/>
            <a:effectRef idx="0"/>
            <a:fontRef idx="minor"/>
          </p:style>
        </p:sp>
        <p:sp>
          <p:nvSpPr>
            <p:cNvPr id="202" name="CustomShape 46"/>
            <p:cNvSpPr/>
            <p:nvPr/>
          </p:nvSpPr>
          <p:spPr>
            <a:xfrm>
              <a:off x="712440" y="623160"/>
              <a:ext cx="9360" cy="3240"/>
            </a:xfrm>
            <a:custGeom>
              <a:avLst/>
              <a:gdLst/>
              <a:ahLst/>
              <a:rect l="l" t="t" r="r" b="b"/>
              <a:pathLst>
                <a:path w="39" h="16">
                  <a:moveTo>
                    <a:pt x="23" y="3"/>
                  </a:moveTo>
                  <a:cubicBezTo>
                    <a:pt x="18" y="5"/>
                    <a:pt x="6" y="13"/>
                    <a:pt x="0" y="12"/>
                  </a:cubicBezTo>
                  <a:cubicBezTo>
                    <a:pt x="3" y="16"/>
                    <a:pt x="16" y="15"/>
                    <a:pt x="21" y="16"/>
                  </a:cubicBezTo>
                  <a:cubicBezTo>
                    <a:pt x="29" y="16"/>
                    <a:pt x="35" y="7"/>
                    <a:pt x="39" y="0"/>
                  </a:cubicBezTo>
                  <a:lnTo>
                    <a:pt x="23" y="3"/>
                  </a:lnTo>
                  <a:close/>
                </a:path>
              </a:pathLst>
            </a:custGeom>
            <a:solidFill>
              <a:srgbClr val="ffffff">
                <a:alpha val="50000"/>
              </a:srgbClr>
            </a:solidFill>
            <a:ln>
              <a:noFill/>
            </a:ln>
          </p:spPr>
          <p:style>
            <a:lnRef idx="0"/>
            <a:fillRef idx="0"/>
            <a:effectRef idx="0"/>
            <a:fontRef idx="minor"/>
          </p:style>
        </p:sp>
        <p:sp>
          <p:nvSpPr>
            <p:cNvPr id="203" name="CustomShape 47"/>
            <p:cNvSpPr/>
            <p:nvPr/>
          </p:nvSpPr>
          <p:spPr>
            <a:xfrm>
              <a:off x="716760" y="629280"/>
              <a:ext cx="5040" cy="7920"/>
            </a:xfrm>
            <a:custGeom>
              <a:avLst/>
              <a:gdLst/>
              <a:ahLst/>
              <a:rect l="l" t="t" r="r" b="b"/>
              <a:pathLst>
                <a:path w="23" h="34">
                  <a:moveTo>
                    <a:pt x="19" y="0"/>
                  </a:moveTo>
                  <a:cubicBezTo>
                    <a:pt x="3" y="4"/>
                    <a:pt x="13" y="23"/>
                    <a:pt x="0" y="34"/>
                  </a:cubicBezTo>
                  <a:cubicBezTo>
                    <a:pt x="9" y="32"/>
                    <a:pt x="13" y="32"/>
                    <a:pt x="19" y="21"/>
                  </a:cubicBezTo>
                  <a:cubicBezTo>
                    <a:pt x="22" y="15"/>
                    <a:pt x="23" y="5"/>
                    <a:pt x="19" y="0"/>
                  </a:cubicBezTo>
                </a:path>
              </a:pathLst>
            </a:custGeom>
            <a:solidFill>
              <a:srgbClr val="ffffff">
                <a:alpha val="50000"/>
              </a:srgbClr>
            </a:solidFill>
            <a:ln>
              <a:noFill/>
            </a:ln>
          </p:spPr>
          <p:style>
            <a:lnRef idx="0"/>
            <a:fillRef idx="0"/>
            <a:effectRef idx="0"/>
            <a:fontRef idx="minor"/>
          </p:style>
        </p:sp>
        <p:sp>
          <p:nvSpPr>
            <p:cNvPr id="204" name="CustomShape 48"/>
            <p:cNvSpPr/>
            <p:nvPr/>
          </p:nvSpPr>
          <p:spPr>
            <a:xfrm>
              <a:off x="689040" y="616320"/>
              <a:ext cx="5760" cy="9000"/>
            </a:xfrm>
            <a:custGeom>
              <a:avLst/>
              <a:gdLst/>
              <a:ahLst/>
              <a:rect l="l" t="t" r="r" b="b"/>
              <a:pathLst>
                <a:path w="26" h="39">
                  <a:moveTo>
                    <a:pt x="3" y="16"/>
                  </a:moveTo>
                  <a:cubicBezTo>
                    <a:pt x="0" y="28"/>
                    <a:pt x="3" y="31"/>
                    <a:pt x="9" y="39"/>
                  </a:cubicBezTo>
                  <a:cubicBezTo>
                    <a:pt x="6" y="21"/>
                    <a:pt x="26" y="14"/>
                    <a:pt x="17" y="0"/>
                  </a:cubicBezTo>
                  <a:cubicBezTo>
                    <a:pt x="10" y="2"/>
                    <a:pt x="5" y="10"/>
                    <a:pt x="3" y="16"/>
                  </a:cubicBezTo>
                </a:path>
              </a:pathLst>
            </a:custGeom>
            <a:solidFill>
              <a:srgbClr val="ffffff">
                <a:alpha val="50000"/>
              </a:srgbClr>
            </a:solidFill>
            <a:ln>
              <a:noFill/>
            </a:ln>
          </p:spPr>
          <p:style>
            <a:lnRef idx="0"/>
            <a:fillRef idx="0"/>
            <a:effectRef idx="0"/>
            <a:fontRef idx="minor"/>
          </p:style>
        </p:sp>
        <p:sp>
          <p:nvSpPr>
            <p:cNvPr id="205" name="CustomShape 49"/>
            <p:cNvSpPr/>
            <p:nvPr/>
          </p:nvSpPr>
          <p:spPr>
            <a:xfrm>
              <a:off x="707040" y="628200"/>
              <a:ext cx="9360" cy="4320"/>
            </a:xfrm>
            <a:custGeom>
              <a:avLst/>
              <a:gdLst/>
              <a:ahLst/>
              <a:rect l="l" t="t" r="r" b="b"/>
              <a:pathLst>
                <a:path w="40" h="21">
                  <a:moveTo>
                    <a:pt x="0" y="17"/>
                  </a:moveTo>
                  <a:cubicBezTo>
                    <a:pt x="0" y="21"/>
                    <a:pt x="16" y="20"/>
                    <a:pt x="23" y="17"/>
                  </a:cubicBezTo>
                  <a:cubicBezTo>
                    <a:pt x="27" y="16"/>
                    <a:pt x="39" y="11"/>
                    <a:pt x="40" y="7"/>
                  </a:cubicBezTo>
                  <a:cubicBezTo>
                    <a:pt x="12" y="0"/>
                    <a:pt x="22" y="11"/>
                    <a:pt x="0" y="17"/>
                  </a:cubicBezTo>
                </a:path>
              </a:pathLst>
            </a:custGeom>
            <a:solidFill>
              <a:srgbClr val="ffffff">
                <a:alpha val="50000"/>
              </a:srgbClr>
            </a:solidFill>
            <a:ln>
              <a:noFill/>
            </a:ln>
          </p:spPr>
          <p:style>
            <a:lnRef idx="0"/>
            <a:fillRef idx="0"/>
            <a:effectRef idx="0"/>
            <a:fontRef idx="minor"/>
          </p:style>
        </p:sp>
        <p:sp>
          <p:nvSpPr>
            <p:cNvPr id="206" name="CustomShape 50"/>
            <p:cNvSpPr/>
            <p:nvPr/>
          </p:nvSpPr>
          <p:spPr>
            <a:xfrm>
              <a:off x="715680" y="617400"/>
              <a:ext cx="8640" cy="4680"/>
            </a:xfrm>
            <a:custGeom>
              <a:avLst/>
              <a:gdLst/>
              <a:ahLst/>
              <a:rect l="l" t="t" r="r" b="b"/>
              <a:pathLst>
                <a:path w="37" h="22">
                  <a:moveTo>
                    <a:pt x="0" y="18"/>
                  </a:moveTo>
                  <a:cubicBezTo>
                    <a:pt x="1" y="22"/>
                    <a:pt x="16" y="18"/>
                    <a:pt x="23" y="14"/>
                  </a:cubicBezTo>
                  <a:cubicBezTo>
                    <a:pt x="26" y="12"/>
                    <a:pt x="37" y="6"/>
                    <a:pt x="37" y="1"/>
                  </a:cubicBezTo>
                  <a:cubicBezTo>
                    <a:pt x="9" y="0"/>
                    <a:pt x="20" y="8"/>
                    <a:pt x="0" y="18"/>
                  </a:cubicBezTo>
                </a:path>
              </a:pathLst>
            </a:custGeom>
            <a:solidFill>
              <a:srgbClr val="ffffff">
                <a:alpha val="50000"/>
              </a:srgbClr>
            </a:solidFill>
            <a:ln>
              <a:noFill/>
            </a:ln>
          </p:spPr>
          <p:style>
            <a:lnRef idx="0"/>
            <a:fillRef idx="0"/>
            <a:effectRef idx="0"/>
            <a:fontRef idx="minor"/>
          </p:style>
        </p:sp>
        <p:sp>
          <p:nvSpPr>
            <p:cNvPr id="207" name="CustomShape 51"/>
            <p:cNvSpPr/>
            <p:nvPr/>
          </p:nvSpPr>
          <p:spPr>
            <a:xfrm>
              <a:off x="682920" y="612360"/>
              <a:ext cx="9000" cy="5760"/>
            </a:xfrm>
            <a:custGeom>
              <a:avLst/>
              <a:gdLst/>
              <a:ahLst/>
              <a:rect l="l" t="t" r="r" b="b"/>
              <a:pathLst>
                <a:path w="37" h="27">
                  <a:moveTo>
                    <a:pt x="37" y="2"/>
                  </a:moveTo>
                  <a:cubicBezTo>
                    <a:pt x="33" y="0"/>
                    <a:pt x="21" y="6"/>
                    <a:pt x="19" y="8"/>
                  </a:cubicBezTo>
                  <a:cubicBezTo>
                    <a:pt x="11" y="11"/>
                    <a:pt x="0" y="22"/>
                    <a:pt x="3" y="25"/>
                  </a:cubicBezTo>
                  <a:cubicBezTo>
                    <a:pt x="22" y="13"/>
                    <a:pt x="23" y="27"/>
                    <a:pt x="37" y="2"/>
                  </a:cubicBezTo>
                </a:path>
              </a:pathLst>
            </a:custGeom>
            <a:solidFill>
              <a:srgbClr val="ffffff">
                <a:alpha val="50000"/>
              </a:srgbClr>
            </a:solidFill>
            <a:ln>
              <a:noFill/>
            </a:ln>
          </p:spPr>
          <p:style>
            <a:lnRef idx="0"/>
            <a:fillRef idx="0"/>
            <a:effectRef idx="0"/>
            <a:fontRef idx="minor"/>
          </p:style>
        </p:sp>
        <p:sp>
          <p:nvSpPr>
            <p:cNvPr id="208" name="CustomShape 52"/>
            <p:cNvSpPr/>
            <p:nvPr/>
          </p:nvSpPr>
          <p:spPr>
            <a:xfrm>
              <a:off x="702000" y="599040"/>
              <a:ext cx="7200" cy="3240"/>
            </a:xfrm>
            <a:custGeom>
              <a:avLst/>
              <a:gdLst/>
              <a:ahLst/>
              <a:rect l="l" t="t" r="r" b="b"/>
              <a:pathLst>
                <a:path w="32" h="15">
                  <a:moveTo>
                    <a:pt x="0" y="5"/>
                  </a:moveTo>
                  <a:cubicBezTo>
                    <a:pt x="9" y="8"/>
                    <a:pt x="14" y="14"/>
                    <a:pt x="20" y="15"/>
                  </a:cubicBezTo>
                  <a:cubicBezTo>
                    <a:pt x="28" y="15"/>
                    <a:pt x="30" y="13"/>
                    <a:pt x="32" y="10"/>
                  </a:cubicBezTo>
                  <a:cubicBezTo>
                    <a:pt x="29" y="0"/>
                    <a:pt x="9" y="1"/>
                    <a:pt x="0" y="5"/>
                  </a:cubicBezTo>
                </a:path>
              </a:pathLst>
            </a:custGeom>
            <a:solidFill>
              <a:srgbClr val="ffffff">
                <a:alpha val="50000"/>
              </a:srgbClr>
            </a:solidFill>
            <a:ln>
              <a:noFill/>
            </a:ln>
          </p:spPr>
          <p:style>
            <a:lnRef idx="0"/>
            <a:fillRef idx="0"/>
            <a:effectRef idx="0"/>
            <a:fontRef idx="minor"/>
          </p:style>
        </p:sp>
        <p:sp>
          <p:nvSpPr>
            <p:cNvPr id="209" name="CustomShape 53"/>
            <p:cNvSpPr/>
            <p:nvPr/>
          </p:nvSpPr>
          <p:spPr>
            <a:xfrm>
              <a:off x="709560" y="603000"/>
              <a:ext cx="3960" cy="7200"/>
            </a:xfrm>
            <a:custGeom>
              <a:avLst/>
              <a:gdLst/>
              <a:ahLst/>
              <a:rect l="l" t="t" r="r" b="b"/>
              <a:pathLst>
                <a:path w="18" h="32">
                  <a:moveTo>
                    <a:pt x="14" y="32"/>
                  </a:moveTo>
                  <a:cubicBezTo>
                    <a:pt x="14" y="22"/>
                    <a:pt x="18" y="16"/>
                    <a:pt x="16" y="10"/>
                  </a:cubicBezTo>
                  <a:cubicBezTo>
                    <a:pt x="14" y="2"/>
                    <a:pt x="11" y="1"/>
                    <a:pt x="8" y="0"/>
                  </a:cubicBezTo>
                  <a:cubicBezTo>
                    <a:pt x="0" y="6"/>
                    <a:pt x="7" y="24"/>
                    <a:pt x="14" y="32"/>
                  </a:cubicBezTo>
                </a:path>
              </a:pathLst>
            </a:custGeom>
            <a:solidFill>
              <a:srgbClr val="ffffff">
                <a:alpha val="50000"/>
              </a:srgbClr>
            </a:solidFill>
            <a:ln>
              <a:noFill/>
            </a:ln>
          </p:spPr>
          <p:style>
            <a:lnRef idx="0"/>
            <a:fillRef idx="0"/>
            <a:effectRef idx="0"/>
            <a:fontRef idx="minor"/>
          </p:style>
        </p:sp>
        <p:sp>
          <p:nvSpPr>
            <p:cNvPr id="210" name="CustomShape 54"/>
            <p:cNvSpPr/>
            <p:nvPr/>
          </p:nvSpPr>
          <p:spPr>
            <a:xfrm>
              <a:off x="694800" y="601920"/>
              <a:ext cx="9000" cy="4320"/>
            </a:xfrm>
            <a:custGeom>
              <a:avLst/>
              <a:gdLst/>
              <a:ahLst/>
              <a:rect l="l" t="t" r="r" b="b"/>
              <a:pathLst>
                <a:path w="38" h="20">
                  <a:moveTo>
                    <a:pt x="27" y="2"/>
                  </a:moveTo>
                  <a:cubicBezTo>
                    <a:pt x="19" y="0"/>
                    <a:pt x="5" y="5"/>
                    <a:pt x="0" y="9"/>
                  </a:cubicBezTo>
                  <a:cubicBezTo>
                    <a:pt x="11" y="8"/>
                    <a:pt x="17" y="20"/>
                    <a:pt x="30" y="15"/>
                  </a:cubicBezTo>
                  <a:cubicBezTo>
                    <a:pt x="38" y="11"/>
                    <a:pt x="38" y="11"/>
                    <a:pt x="38" y="11"/>
                  </a:cubicBezTo>
                  <a:cubicBezTo>
                    <a:pt x="35" y="6"/>
                    <a:pt x="31" y="4"/>
                    <a:pt x="27" y="2"/>
                  </a:cubicBezTo>
                </a:path>
              </a:pathLst>
            </a:custGeom>
            <a:solidFill>
              <a:srgbClr val="ffffff">
                <a:alpha val="50000"/>
              </a:srgbClr>
            </a:solidFill>
            <a:ln>
              <a:noFill/>
            </a:ln>
          </p:spPr>
          <p:style>
            <a:lnRef idx="0"/>
            <a:fillRef idx="0"/>
            <a:effectRef idx="0"/>
            <a:fontRef idx="minor"/>
          </p:style>
        </p:sp>
        <p:sp>
          <p:nvSpPr>
            <p:cNvPr id="211" name="CustomShape 55"/>
            <p:cNvSpPr/>
            <p:nvPr/>
          </p:nvSpPr>
          <p:spPr>
            <a:xfrm>
              <a:off x="704880" y="604800"/>
              <a:ext cx="4320" cy="8640"/>
            </a:xfrm>
            <a:custGeom>
              <a:avLst/>
              <a:gdLst/>
              <a:ahLst/>
              <a:rect l="l" t="t" r="r" b="b"/>
              <a:pathLst>
                <a:path w="20" h="37">
                  <a:moveTo>
                    <a:pt x="2" y="11"/>
                  </a:moveTo>
                  <a:cubicBezTo>
                    <a:pt x="0" y="19"/>
                    <a:pt x="6" y="33"/>
                    <a:pt x="10" y="37"/>
                  </a:cubicBezTo>
                  <a:cubicBezTo>
                    <a:pt x="9" y="27"/>
                    <a:pt x="20" y="20"/>
                    <a:pt x="14" y="8"/>
                  </a:cubicBezTo>
                  <a:cubicBezTo>
                    <a:pt x="10" y="0"/>
                    <a:pt x="10" y="0"/>
                    <a:pt x="10" y="0"/>
                  </a:cubicBezTo>
                  <a:cubicBezTo>
                    <a:pt x="6" y="3"/>
                    <a:pt x="3" y="6"/>
                    <a:pt x="2" y="11"/>
                  </a:cubicBezTo>
                </a:path>
              </a:pathLst>
            </a:custGeom>
            <a:solidFill>
              <a:srgbClr val="ffffff">
                <a:alpha val="50000"/>
              </a:srgbClr>
            </a:solidFill>
            <a:ln>
              <a:noFill/>
            </a:ln>
          </p:spPr>
          <p:style>
            <a:lnRef idx="0"/>
            <a:fillRef idx="0"/>
            <a:effectRef idx="0"/>
            <a:fontRef idx="minor"/>
          </p:style>
        </p:sp>
        <p:sp>
          <p:nvSpPr>
            <p:cNvPr id="212" name="CustomShape 56"/>
            <p:cNvSpPr/>
            <p:nvPr/>
          </p:nvSpPr>
          <p:spPr>
            <a:xfrm>
              <a:off x="707760" y="634320"/>
              <a:ext cx="6840" cy="4320"/>
            </a:xfrm>
            <a:custGeom>
              <a:avLst/>
              <a:gdLst/>
              <a:ahLst/>
              <a:rect l="l" t="t" r="r" b="b"/>
              <a:pathLst>
                <a:path w="32" h="21">
                  <a:moveTo>
                    <a:pt x="32" y="0"/>
                  </a:moveTo>
                  <a:cubicBezTo>
                    <a:pt x="23" y="0"/>
                    <a:pt x="23" y="0"/>
                    <a:pt x="23" y="0"/>
                  </a:cubicBezTo>
                  <a:cubicBezTo>
                    <a:pt x="9" y="2"/>
                    <a:pt x="10" y="16"/>
                    <a:pt x="0" y="20"/>
                  </a:cubicBezTo>
                  <a:cubicBezTo>
                    <a:pt x="6" y="21"/>
                    <a:pt x="21" y="19"/>
                    <a:pt x="27" y="12"/>
                  </a:cubicBezTo>
                  <a:cubicBezTo>
                    <a:pt x="30" y="9"/>
                    <a:pt x="31" y="5"/>
                    <a:pt x="32" y="0"/>
                  </a:cubicBezTo>
                </a:path>
              </a:pathLst>
            </a:custGeom>
            <a:solidFill>
              <a:srgbClr val="ffffff">
                <a:alpha val="50000"/>
              </a:srgbClr>
            </a:solidFill>
            <a:ln>
              <a:noFill/>
            </a:ln>
          </p:spPr>
          <p:style>
            <a:lnRef idx="0"/>
            <a:fillRef idx="0"/>
            <a:effectRef idx="0"/>
            <a:fontRef idx="minor"/>
          </p:style>
        </p:sp>
        <p:sp>
          <p:nvSpPr>
            <p:cNvPr id="213" name="CustomShape 57"/>
            <p:cNvSpPr/>
            <p:nvPr/>
          </p:nvSpPr>
          <p:spPr>
            <a:xfrm>
              <a:off x="689040" y="606240"/>
              <a:ext cx="8280" cy="4320"/>
            </a:xfrm>
            <a:custGeom>
              <a:avLst/>
              <a:gdLst/>
              <a:ahLst/>
              <a:rect l="l" t="t" r="r" b="b"/>
              <a:pathLst>
                <a:path w="36" h="20">
                  <a:moveTo>
                    <a:pt x="16" y="2"/>
                  </a:moveTo>
                  <a:cubicBezTo>
                    <a:pt x="4" y="6"/>
                    <a:pt x="3" y="10"/>
                    <a:pt x="0" y="19"/>
                  </a:cubicBezTo>
                  <a:cubicBezTo>
                    <a:pt x="13" y="7"/>
                    <a:pt x="30" y="20"/>
                    <a:pt x="36" y="4"/>
                  </a:cubicBezTo>
                  <a:cubicBezTo>
                    <a:pt x="31" y="0"/>
                    <a:pt x="21" y="0"/>
                    <a:pt x="16" y="2"/>
                  </a:cubicBezTo>
                </a:path>
              </a:pathLst>
            </a:custGeom>
            <a:solidFill>
              <a:srgbClr val="ffffff">
                <a:alpha val="50000"/>
              </a:srgbClr>
            </a:solidFill>
            <a:ln>
              <a:noFill/>
            </a:ln>
          </p:spPr>
          <p:style>
            <a:lnRef idx="0"/>
            <a:fillRef idx="0"/>
            <a:effectRef idx="0"/>
            <a:fontRef idx="minor"/>
          </p:style>
        </p:sp>
        <p:sp>
          <p:nvSpPr>
            <p:cNvPr id="214" name="CustomShape 58"/>
            <p:cNvSpPr/>
            <p:nvPr/>
          </p:nvSpPr>
          <p:spPr>
            <a:xfrm>
              <a:off x="699840" y="608040"/>
              <a:ext cx="4680" cy="9360"/>
            </a:xfrm>
            <a:custGeom>
              <a:avLst/>
              <a:gdLst/>
              <a:ahLst/>
              <a:rect l="l" t="t" r="r" b="b"/>
              <a:pathLst>
                <a:path w="22" h="39">
                  <a:moveTo>
                    <a:pt x="1" y="19"/>
                  </a:moveTo>
                  <a:cubicBezTo>
                    <a:pt x="2" y="32"/>
                    <a:pt x="5" y="34"/>
                    <a:pt x="13" y="39"/>
                  </a:cubicBezTo>
                  <a:cubicBezTo>
                    <a:pt x="5" y="23"/>
                    <a:pt x="22" y="10"/>
                    <a:pt x="9" y="0"/>
                  </a:cubicBezTo>
                  <a:cubicBezTo>
                    <a:pt x="3" y="4"/>
                    <a:pt x="0" y="13"/>
                    <a:pt x="1" y="19"/>
                  </a:cubicBezTo>
                </a:path>
              </a:pathLst>
            </a:custGeom>
            <a:solidFill>
              <a:srgbClr val="ffffff">
                <a:alpha val="50000"/>
              </a:srgbClr>
            </a:solidFill>
            <a:ln>
              <a:noFill/>
            </a:ln>
          </p:spPr>
          <p:style>
            <a:lnRef idx="0"/>
            <a:fillRef idx="0"/>
            <a:effectRef idx="0"/>
            <a:fontRef idx="minor"/>
          </p:style>
        </p:sp>
        <p:sp>
          <p:nvSpPr>
            <p:cNvPr id="215" name="CustomShape 59"/>
            <p:cNvSpPr/>
            <p:nvPr/>
          </p:nvSpPr>
          <p:spPr>
            <a:xfrm>
              <a:off x="696240" y="612720"/>
              <a:ext cx="2520" cy="9000"/>
            </a:xfrm>
            <a:custGeom>
              <a:avLst/>
              <a:gdLst/>
              <a:ahLst/>
              <a:rect l="l" t="t" r="r" b="b"/>
              <a:pathLst>
                <a:path w="13" h="39">
                  <a:moveTo>
                    <a:pt x="1" y="0"/>
                  </a:moveTo>
                  <a:cubicBezTo>
                    <a:pt x="0" y="17"/>
                    <a:pt x="0" y="31"/>
                    <a:pt x="8" y="39"/>
                  </a:cubicBezTo>
                  <a:cubicBezTo>
                    <a:pt x="13" y="25"/>
                    <a:pt x="13" y="19"/>
                    <a:pt x="9" y="10"/>
                  </a:cubicBezTo>
                  <a:cubicBezTo>
                    <a:pt x="8" y="6"/>
                    <a:pt x="4" y="0"/>
                    <a:pt x="1" y="0"/>
                  </a:cubicBezTo>
                </a:path>
              </a:pathLst>
            </a:custGeom>
            <a:solidFill>
              <a:srgbClr val="ffffff">
                <a:alpha val="50000"/>
              </a:srgbClr>
            </a:solidFill>
            <a:ln>
              <a:noFill/>
            </a:ln>
          </p:spPr>
          <p:style>
            <a:lnRef idx="0"/>
            <a:fillRef idx="0"/>
            <a:effectRef idx="0"/>
            <a:fontRef idx="minor"/>
          </p:style>
        </p:sp>
      </p:grpSp>
      <p:sp>
        <p:nvSpPr>
          <p:cNvPr id="216" name="PlaceHolder 60"/>
          <p:cNvSpPr>
            <a:spLocks noGrp="1"/>
          </p:cNvSpPr>
          <p:nvPr>
            <p:ph type="title"/>
          </p:nvPr>
        </p:nvSpPr>
        <p:spPr>
          <a:xfrm>
            <a:off x="609480" y="273600"/>
            <a:ext cx="10972440" cy="1144800"/>
          </a:xfrm>
          <a:prstGeom prst="rect">
            <a:avLst/>
          </a:prstGeom>
        </p:spPr>
        <p:txBody>
          <a:bodyPr lIns="0" rIns="0" tIns="0" bIns="0" anchor="ctr"/>
          <a:p>
            <a:pPr algn="ctr"/>
            <a:r>
              <a:rPr b="0" lang="en-AU" sz="4400" spc="-1" strike="noStrike">
                <a:latin typeface="Arial"/>
              </a:rPr>
              <a:t>Click to edit the title text format</a:t>
            </a:r>
            <a:endParaRPr b="0" lang="en-AU" sz="4400" spc="-1" strike="noStrike">
              <a:latin typeface="Arial"/>
            </a:endParaRPr>
          </a:p>
        </p:txBody>
      </p:sp>
      <p:sp>
        <p:nvSpPr>
          <p:cNvPr id="217" name="PlaceHolder 61"/>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AU" sz="3200" spc="-1" strike="noStrike">
                <a:latin typeface="Arial"/>
              </a:rPr>
              <a:t>Click to edit the outline text format</a:t>
            </a:r>
            <a:endParaRPr b="0" lang="en-AU" sz="3200" spc="-1" strike="noStrike">
              <a:latin typeface="Arial"/>
            </a:endParaRPr>
          </a:p>
          <a:p>
            <a:pPr lvl="1" marL="864000" indent="-324000">
              <a:spcBef>
                <a:spcPts val="1134"/>
              </a:spcBef>
              <a:buClr>
                <a:srgbClr val="000000"/>
              </a:buClr>
              <a:buSzPct val="75000"/>
              <a:buFont typeface="Symbol" charset="2"/>
              <a:buChar char=""/>
            </a:pPr>
            <a:r>
              <a:rPr b="0" lang="en-AU" sz="2800" spc="-1" strike="noStrike">
                <a:latin typeface="Arial"/>
              </a:rPr>
              <a:t>Second Outline Level</a:t>
            </a:r>
            <a:endParaRPr b="0" lang="en-AU" sz="2800" spc="-1" strike="noStrike">
              <a:latin typeface="Arial"/>
            </a:endParaRPr>
          </a:p>
          <a:p>
            <a:pPr lvl="2" marL="1296000" indent="-288000">
              <a:spcBef>
                <a:spcPts val="850"/>
              </a:spcBef>
              <a:buClr>
                <a:srgbClr val="000000"/>
              </a:buClr>
              <a:buSzPct val="45000"/>
              <a:buFont typeface="Wingdings" charset="2"/>
              <a:buChar char=""/>
            </a:pPr>
            <a:r>
              <a:rPr b="0" lang="en-AU" sz="2400" spc="-1" strike="noStrike">
                <a:latin typeface="Arial"/>
              </a:rPr>
              <a:t>Third Outline Level</a:t>
            </a:r>
            <a:endParaRPr b="0" lang="en-AU" sz="2400" spc="-1" strike="noStrike">
              <a:latin typeface="Arial"/>
            </a:endParaRPr>
          </a:p>
          <a:p>
            <a:pPr lvl="3" marL="1728000" indent="-216000">
              <a:spcBef>
                <a:spcPts val="567"/>
              </a:spcBef>
              <a:buClr>
                <a:srgbClr val="000000"/>
              </a:buClr>
              <a:buSzPct val="75000"/>
              <a:buFont typeface="Symbol" charset="2"/>
              <a:buChar char=""/>
            </a:pPr>
            <a:r>
              <a:rPr b="0" lang="en-AU" sz="2000" spc="-1" strike="noStrike">
                <a:latin typeface="Arial"/>
              </a:rPr>
              <a:t>Fourth Outline Level</a:t>
            </a:r>
            <a:endParaRPr b="0" lang="en-AU" sz="2000" spc="-1" strike="noStrike">
              <a:latin typeface="Arial"/>
            </a:endParaRPr>
          </a:p>
          <a:p>
            <a:pPr lvl="4" marL="2160000" indent="-216000">
              <a:spcBef>
                <a:spcPts val="283"/>
              </a:spcBef>
              <a:buClr>
                <a:srgbClr val="000000"/>
              </a:buClr>
              <a:buSzPct val="45000"/>
              <a:buFont typeface="Wingdings" charset="2"/>
              <a:buChar char=""/>
            </a:pPr>
            <a:r>
              <a:rPr b="0" lang="en-AU" sz="2000" spc="-1" strike="noStrike">
                <a:latin typeface="Arial"/>
              </a:rPr>
              <a:t>Fifth Outline Level</a:t>
            </a:r>
            <a:endParaRPr b="0" lang="en-AU" sz="2000" spc="-1" strike="noStrike">
              <a:latin typeface="Arial"/>
            </a:endParaRPr>
          </a:p>
          <a:p>
            <a:pPr lvl="5" marL="2592000" indent="-216000">
              <a:spcBef>
                <a:spcPts val="283"/>
              </a:spcBef>
              <a:buClr>
                <a:srgbClr val="000000"/>
              </a:buClr>
              <a:buSzPct val="45000"/>
              <a:buFont typeface="Wingdings" charset="2"/>
              <a:buChar char=""/>
            </a:pPr>
            <a:r>
              <a:rPr b="0" lang="en-AU" sz="2000" spc="-1" strike="noStrike">
                <a:latin typeface="Arial"/>
              </a:rPr>
              <a:t>Sixth Outline Level</a:t>
            </a:r>
            <a:endParaRPr b="0" lang="en-AU" sz="2000" spc="-1" strike="noStrike">
              <a:latin typeface="Arial"/>
            </a:endParaRPr>
          </a:p>
          <a:p>
            <a:pPr lvl="6" marL="3024000" indent="-216000">
              <a:spcBef>
                <a:spcPts val="283"/>
              </a:spcBef>
              <a:buClr>
                <a:srgbClr val="000000"/>
              </a:buClr>
              <a:buSzPct val="45000"/>
              <a:buFont typeface="Wingdings" charset="2"/>
              <a:buChar char=""/>
            </a:pPr>
            <a:r>
              <a:rPr b="0" lang="en-AU" sz="2000" spc="-1" strike="noStrike">
                <a:latin typeface="Arial"/>
              </a:rPr>
              <a:t>Seventh Outline Level</a:t>
            </a:r>
            <a:endParaRPr b="0" lang="en-AU"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Relationship Id="rId3"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Relationship Id="rId3"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video" Target="../media/media4.mp4"/><Relationship Id="rId2" Type="http://schemas.microsoft.com/office/2007/relationships/media" Target="../media/media4.mp4"/><Relationship Id="rId3" Type="http://schemas.openxmlformats.org/officeDocument/2006/relationships/image" Target="../media/image5.png"/><Relationship Id="rId4" Type="http://schemas.openxmlformats.org/officeDocument/2006/relationships/slideLayout" Target="../slideLayouts/slideLayout13.xml"/><Relationship Id="rId5"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3.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484560" y="2191680"/>
            <a:ext cx="4771440" cy="2272320"/>
          </a:xfrm>
          <a:prstGeom prst="rect">
            <a:avLst/>
          </a:prstGeom>
          <a:noFill/>
          <a:ln>
            <a:noFill/>
          </a:ln>
        </p:spPr>
        <p:style>
          <a:lnRef idx="0"/>
          <a:fillRef idx="0"/>
          <a:effectRef idx="0"/>
          <a:fontRef idx="minor"/>
        </p:style>
        <p:txBody>
          <a:bodyPr lIns="90000" rIns="90000" tIns="90000" bIns="90000"/>
          <a:p>
            <a:pPr>
              <a:lnSpc>
                <a:spcPct val="100000"/>
              </a:lnSpc>
              <a:spcBef>
                <a:spcPts val="499"/>
              </a:spcBef>
              <a:spcAft>
                <a:spcPts val="1199"/>
              </a:spcAft>
            </a:pPr>
            <a:r>
              <a:rPr b="1" lang="en-AU" sz="2800" spc="-1" strike="noStrike">
                <a:solidFill>
                  <a:srgbClr val="ffffff"/>
                </a:solidFill>
                <a:latin typeface="Georgia"/>
              </a:rPr>
              <a:t>The Missing Baryon Component:</a:t>
            </a:r>
            <a:endParaRPr b="0" lang="en-AU" sz="2800" spc="-1" strike="noStrike">
              <a:latin typeface="Arial"/>
            </a:endParaRPr>
          </a:p>
          <a:p>
            <a:pPr>
              <a:lnSpc>
                <a:spcPct val="100000"/>
              </a:lnSpc>
              <a:spcBef>
                <a:spcPts val="499"/>
              </a:spcBef>
              <a:spcAft>
                <a:spcPts val="1199"/>
              </a:spcAft>
            </a:pPr>
            <a:r>
              <a:rPr b="1" lang="en-AU" sz="2800" spc="-1" strike="noStrike">
                <a:solidFill>
                  <a:srgbClr val="ffffff"/>
                </a:solidFill>
                <a:latin typeface="Georgia"/>
              </a:rPr>
              <a:t>A search for the Cosmic Web using the Cosmic Microwave Background</a:t>
            </a:r>
            <a:endParaRPr b="0" lang="en-AU" sz="2800" spc="-1" strike="noStrike">
              <a:latin typeface="Arial"/>
            </a:endParaRPr>
          </a:p>
        </p:txBody>
      </p:sp>
      <p:sp>
        <p:nvSpPr>
          <p:cNvPr id="261" name="CustomShape 2"/>
          <p:cNvSpPr/>
          <p:nvPr/>
        </p:nvSpPr>
        <p:spPr>
          <a:xfrm>
            <a:off x="607320" y="5338800"/>
            <a:ext cx="287280" cy="10080"/>
          </a:xfrm>
          <a:prstGeom prst="rect">
            <a:avLst/>
          </a:prstGeom>
          <a:solidFill>
            <a:srgbClr val="ffffff">
              <a:alpha val="50000"/>
            </a:srgbClr>
          </a:solidFill>
          <a:ln>
            <a:noFill/>
          </a:ln>
        </p:spPr>
        <p:style>
          <a:lnRef idx="0"/>
          <a:fillRef idx="0"/>
          <a:effectRef idx="0"/>
          <a:fontRef idx="minor"/>
        </p:style>
      </p:sp>
      <p:sp>
        <p:nvSpPr>
          <p:cNvPr id="262" name="CustomShape 3"/>
          <p:cNvSpPr/>
          <p:nvPr/>
        </p:nvSpPr>
        <p:spPr>
          <a:xfrm>
            <a:off x="500040" y="5394960"/>
            <a:ext cx="4771440" cy="706680"/>
          </a:xfrm>
          <a:prstGeom prst="rect">
            <a:avLst/>
          </a:prstGeom>
          <a:noFill/>
          <a:ln>
            <a:noFill/>
          </a:ln>
        </p:spPr>
        <p:style>
          <a:lnRef idx="0"/>
          <a:fillRef idx="0"/>
          <a:effectRef idx="0"/>
          <a:fontRef idx="minor"/>
        </p:style>
        <p:txBody>
          <a:bodyPr lIns="90000" rIns="90000" tIns="45000" bIns="45000"/>
          <a:p>
            <a:pPr>
              <a:lnSpc>
                <a:spcPct val="100000"/>
              </a:lnSpc>
              <a:spcAft>
                <a:spcPts val="601"/>
              </a:spcAft>
            </a:pPr>
            <a:r>
              <a:rPr b="1" lang="en-AU" sz="1600" spc="-1" strike="noStrike">
                <a:solidFill>
                  <a:srgbClr val="ffffff"/>
                </a:solidFill>
                <a:latin typeface="Calibri"/>
              </a:rPr>
              <a:t>Mitchell de Zylva, Supervised by Dr Christian Reichardt</a:t>
            </a:r>
            <a:endParaRPr b="0" lang="en-AU" sz="1600" spc="-1" strike="noStrike">
              <a:latin typeface="Arial"/>
            </a:endParaRPr>
          </a:p>
        </p:txBody>
      </p:sp>
      <p:pic>
        <p:nvPicPr>
          <p:cNvPr id="263" name="Picture Placeholder 21" descr=""/>
          <p:cNvPicPr/>
          <p:nvPr/>
        </p:nvPicPr>
        <p:blipFill>
          <a:blip r:embed="rId1">
            <a:alphaModFix amt="50000"/>
          </a:blip>
          <a:stretch/>
        </p:blipFill>
        <p:spPr>
          <a:xfrm>
            <a:off x="6272280" y="1030320"/>
            <a:ext cx="5919120" cy="5823720"/>
          </a:xfrm>
          <a:prstGeom prst="rect">
            <a:avLst/>
          </a:prstGeom>
          <a:ln>
            <a:noFill/>
          </a:ln>
        </p:spPr>
      </p:pic>
      <p:pic>
        <p:nvPicPr>
          <p:cNvPr id="264" name="Picture 19" descr=""/>
          <p:cNvPicPr/>
          <p:nvPr/>
        </p:nvPicPr>
        <p:blipFill>
          <a:blip r:embed="rId2">
            <a:alphaModFix amt="50000"/>
          </a:blip>
          <a:stretch/>
        </p:blipFill>
        <p:spPr>
          <a:xfrm>
            <a:off x="500040" y="5744880"/>
            <a:ext cx="1976760" cy="990720"/>
          </a:xfrm>
          <a:prstGeom prst="rect">
            <a:avLst/>
          </a:prstGeom>
          <a:ln>
            <a:noFill/>
          </a:ln>
        </p:spPr>
      </p:pic>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3" name="" descr=""/>
          <p:cNvPicPr/>
          <p:nvPr/>
        </p:nvPicPr>
        <p:blipFill>
          <a:blip r:embed="rId1">
            <a:alphaModFix amt="50000"/>
          </a:blip>
          <a:stretch/>
        </p:blipFill>
        <p:spPr>
          <a:xfrm>
            <a:off x="2421360" y="-1702440"/>
            <a:ext cx="7658640" cy="9190440"/>
          </a:xfrm>
          <a:prstGeom prst="rect">
            <a:avLst/>
          </a:prstGeom>
          <a:ln>
            <a:noFill/>
          </a:ln>
        </p:spPr>
      </p:pic>
      <mc:AlternateContent>
        <mc:Choice xmlns:a14="http://schemas.microsoft.com/office/drawing/2010/main" Requires="a14">
          <p:sp>
            <p:nvSpPr>
              <p:cNvPr id="294" name="Formula 1"/>
              <p:cNvSpPr txBox="1"/>
              <p:nvPr/>
            </p:nvSpPr>
            <p:spPr>
              <a:xfrm>
                <a:off x="4752000" y="5544000"/>
                <a:ext cx="2880000" cy="489600"/>
              </a:xfrm>
              <a:prstGeom prst="rect">
                <a:avLst/>
              </a:prstGeom>
            </p:spPr>
            <p:txBody>
              <a:bodyPr/>
              <a:p>
                <a14:m>
                  <m:oMath xmlns:m="http://schemas.openxmlformats.org/officeDocument/2006/math">
                    <m:sSub>
                      <m:e>
                        <m:r>
                          <m:t xml:space="preserve">y</m:t>
                        </m:r>
                      </m:e>
                      <m:sub>
                        <m:r>
                          <m:t xml:space="preserve">h</m:t>
                        </m:r>
                      </m:sub>
                    </m:sSub>
                    <m:d>
                      <m:dPr>
                        <m:begChr m:val="("/>
                        <m:endChr m:val=")"/>
                      </m:dPr>
                      <m:e>
                        <m:r>
                          <m:t xml:space="preserve">p</m:t>
                        </m:r>
                      </m:e>
                    </m:d>
                    <m:r>
                      <m:t xml:space="preserve">=</m:t>
                    </m:r>
                    <m:sSub>
                      <m:e>
                        <m:r>
                          <m:t xml:space="preserve">y</m:t>
                        </m:r>
                      </m:e>
                      <m:sub>
                        <m:r>
                          <m:t xml:space="preserve">L</m:t>
                        </m:r>
                        <m:r>
                          <m:t xml:space="preserve">,</m:t>
                        </m:r>
                        <m:r>
                          <m:t xml:space="preserve">i</m:t>
                        </m:r>
                      </m:sub>
                    </m:sSub>
                    <m:r>
                      <m:t xml:space="preserve">+</m:t>
                    </m:r>
                    <m:sSub>
                      <m:e>
                        <m:r>
                          <m:t xml:space="preserve">y</m:t>
                        </m:r>
                      </m:e>
                      <m:sub>
                        <m:r>
                          <m:t xml:space="preserve">R</m:t>
                        </m:r>
                        <m:r>
                          <m:t xml:space="preserve">,</m:t>
                        </m:r>
                        <m:r>
                          <m:t xml:space="preserve">j</m:t>
                        </m:r>
                      </m:sub>
                    </m:sSub>
                  </m:oMath>
                </a14:m>
              </a:p>
            </p:txBody>
          </p:sp>
        </mc:Choice>
        <mc:Fallback/>
      </mc:AlternateContent>
    </p:spTree>
  </p:cSld>
  <p:timing>
    <p:tnLst>
      <p:par>
        <p:cTn id="24" dur="indefinite" restart="never" nodeType="tmRoot">
          <p:childTnLst>
            <p:seq>
              <p:cTn id="25"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mc:AlternateContent>
        <mc:Choice xmlns:a14="http://schemas.microsoft.com/office/drawing/2010/main" Requires="a14">
          <p:sp>
            <p:nvSpPr>
              <p:cNvPr id="295" name="Formula 1"/>
              <p:cNvSpPr txBox="1"/>
              <p:nvPr/>
            </p:nvSpPr>
            <p:spPr>
              <a:xfrm>
                <a:off x="5448960" y="2559600"/>
                <a:ext cx="719640" cy="359640"/>
              </a:xfrm>
              <a:prstGeom prst="rect">
                <a:avLst/>
              </a:prstGeom>
            </p:spPr>
            <p:txBody>
              <a:bodyPr/>
              <a:p>
                <a14:m>
                  <m:oMath xmlns:m="http://schemas.openxmlformats.org/officeDocument/2006/math"/>
                </a14:m>
              </a:p>
            </p:txBody>
          </p:sp>
        </mc:Choice>
        <mc:Fallback/>
      </mc:AlternateContent>
      <p:pic>
        <p:nvPicPr>
          <p:cNvPr id="296" name="" descr=""/>
          <p:cNvPicPr/>
          <p:nvPr/>
        </p:nvPicPr>
        <p:blipFill>
          <a:blip r:embed="rId1">
            <a:alphaModFix amt="50000"/>
          </a:blip>
          <a:stretch/>
        </p:blipFill>
        <p:spPr>
          <a:xfrm>
            <a:off x="2160000" y="1368000"/>
            <a:ext cx="7272000" cy="4847760"/>
          </a:xfrm>
          <a:prstGeom prst="rect">
            <a:avLst/>
          </a:prstGeom>
          <a:ln>
            <a:noFill/>
          </a:ln>
        </p:spPr>
      </p:pic>
      <p:sp>
        <p:nvSpPr>
          <p:cNvPr id="297" name="CustomShape 2"/>
          <p:cNvSpPr/>
          <p:nvPr/>
        </p:nvSpPr>
        <p:spPr>
          <a:xfrm>
            <a:off x="142884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Radial Mean of </a:t>
            </a:r>
            <a:r>
              <a:rPr b="1" lang="en-AU" sz="3200" spc="-1" strike="noStrike">
                <a:solidFill>
                  <a:srgbClr val="094183"/>
                </a:solidFill>
                <a:latin typeface="Georgia"/>
              </a:rPr>
              <a:t>Halos</a:t>
            </a:r>
            <a:endParaRPr b="0" lang="en-AU" sz="3200" spc="-1" strike="noStrike">
              <a:latin typeface="Arial"/>
            </a:endParaRPr>
          </a:p>
        </p:txBody>
      </p:sp>
    </p:spTree>
  </p:cSld>
  <p:timing>
    <p:tnLst>
      <p:par>
        <p:cTn id="26" dur="indefinite" restart="never" nodeType="tmRoot">
          <p:childTnLst>
            <p:seq>
              <p:cTn id="27"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mc:AlternateContent>
        <mc:Choice xmlns:a14="http://schemas.microsoft.com/office/drawing/2010/main" Requires="a14">
          <p:sp>
            <p:nvSpPr>
              <p:cNvPr id="298" name="Formula 1"/>
              <p:cNvSpPr txBox="1"/>
              <p:nvPr/>
            </p:nvSpPr>
            <p:spPr>
              <a:xfrm>
                <a:off x="5448960" y="2559600"/>
                <a:ext cx="719640" cy="359640"/>
              </a:xfrm>
              <a:prstGeom prst="rect">
                <a:avLst/>
              </a:prstGeom>
            </p:spPr>
            <p:txBody>
              <a:bodyPr/>
              <a:p>
                <a14:m>
                  <m:oMath xmlns:m="http://schemas.openxmlformats.org/officeDocument/2006/math"/>
                </a14:m>
              </a:p>
            </p:txBody>
          </p:sp>
        </mc:Choice>
        <mc:Fallback/>
      </mc:AlternateContent>
      <p:pic>
        <p:nvPicPr>
          <p:cNvPr id="299" name="" descr=""/>
          <p:cNvPicPr/>
          <p:nvPr/>
        </p:nvPicPr>
        <p:blipFill>
          <a:blip r:embed="rId1">
            <a:alphaModFix amt="50000"/>
          </a:blip>
          <a:stretch/>
        </p:blipFill>
        <p:spPr>
          <a:xfrm>
            <a:off x="2563920" y="1368000"/>
            <a:ext cx="6652080" cy="4434480"/>
          </a:xfrm>
          <a:prstGeom prst="rect">
            <a:avLst/>
          </a:prstGeom>
          <a:ln>
            <a:noFill/>
          </a:ln>
        </p:spPr>
      </p:pic>
      <p:sp>
        <p:nvSpPr>
          <p:cNvPr id="300" name="CustomShape 2"/>
          <p:cNvSpPr/>
          <p:nvPr/>
        </p:nvSpPr>
        <p:spPr>
          <a:xfrm>
            <a:off x="1428840" y="394920"/>
            <a:ext cx="10295280" cy="886680"/>
          </a:xfrm>
          <a:prstGeom prst="rect">
            <a:avLst/>
          </a:prstGeom>
          <a:noFill/>
          <a:ln>
            <a:noFill/>
          </a:ln>
        </p:spPr>
        <p:style>
          <a:lnRef idx="0"/>
          <a:fillRef idx="0"/>
          <a:effectRef idx="0"/>
          <a:fontRef idx="minor"/>
        </p:style>
      </p:sp>
      <p:sp>
        <p:nvSpPr>
          <p:cNvPr id="301" name="CustomShape 3"/>
          <p:cNvSpPr/>
          <p:nvPr/>
        </p:nvSpPr>
        <p:spPr>
          <a:xfrm>
            <a:off x="142884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Naive Halo Model</a:t>
            </a:r>
            <a:endParaRPr b="0" lang="en-AU" sz="3200" spc="-1" strike="noStrike">
              <a:latin typeface="Arial"/>
            </a:endParaRPr>
          </a:p>
        </p:txBody>
      </p:sp>
    </p:spTree>
  </p:cSld>
  <p:timing>
    <p:tnLst>
      <p:par>
        <p:cTn id="28" dur="indefinite" restart="never" nodeType="tmRoot">
          <p:childTnLst>
            <p:seq>
              <p:cTn id="29"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mc:AlternateContent>
        <mc:Choice xmlns:a14="http://schemas.microsoft.com/office/drawing/2010/main" Requires="a14">
          <p:sp>
            <p:nvSpPr>
              <p:cNvPr id="302" name="Formula 1"/>
              <p:cNvSpPr txBox="1"/>
              <p:nvPr/>
            </p:nvSpPr>
            <p:spPr>
              <a:xfrm>
                <a:off x="5448960" y="2559600"/>
                <a:ext cx="719640" cy="359640"/>
              </a:xfrm>
              <a:prstGeom prst="rect">
                <a:avLst/>
              </a:prstGeom>
            </p:spPr>
            <p:txBody>
              <a:bodyPr/>
              <a:p>
                <a14:m>
                  <m:oMath xmlns:m="http://schemas.openxmlformats.org/officeDocument/2006/math"/>
                </a14:m>
              </a:p>
            </p:txBody>
          </p:sp>
        </mc:Choice>
        <mc:Fallback/>
      </mc:AlternateContent>
      <p:pic>
        <p:nvPicPr>
          <p:cNvPr id="303" name="" descr=""/>
          <p:cNvPicPr/>
          <p:nvPr/>
        </p:nvPicPr>
        <p:blipFill>
          <a:blip r:embed="rId1">
            <a:alphaModFix amt="50000"/>
          </a:blip>
          <a:stretch/>
        </p:blipFill>
        <p:spPr>
          <a:xfrm>
            <a:off x="2304000" y="1260720"/>
            <a:ext cx="7072920" cy="4715280"/>
          </a:xfrm>
          <a:prstGeom prst="rect">
            <a:avLst/>
          </a:prstGeom>
          <a:ln>
            <a:noFill/>
          </a:ln>
        </p:spPr>
      </p:pic>
      <mc:AlternateContent>
        <mc:Choice xmlns:a14="http://schemas.microsoft.com/office/drawing/2010/main" Requires="a14">
          <p:sp>
            <p:nvSpPr>
              <p:cNvPr id="304" name="Formula 2"/>
              <p:cNvSpPr txBox="1"/>
              <p:nvPr/>
            </p:nvSpPr>
            <p:spPr>
              <a:xfrm>
                <a:off x="4566960" y="3500640"/>
                <a:ext cx="719640" cy="359640"/>
              </a:xfrm>
              <a:prstGeom prst="rect">
                <a:avLst/>
              </a:prstGeom>
            </p:spPr>
            <p:txBody>
              <a:bodyPr/>
              <a:p>
                <a14:m>
                  <m:oMath xmlns:m="http://schemas.openxmlformats.org/officeDocument/2006/math"/>
                </a14:m>
              </a:p>
            </p:txBody>
          </p:sp>
        </mc:Choice>
        <mc:Fallback/>
      </mc:AlternateContent>
      <p:sp>
        <p:nvSpPr>
          <p:cNvPr id="305" name="CustomShape 3"/>
          <p:cNvSpPr/>
          <p:nvPr/>
        </p:nvSpPr>
        <p:spPr>
          <a:xfrm>
            <a:off x="142884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Simple Filament</a:t>
            </a:r>
            <a:endParaRPr b="0" lang="en-AU" sz="3200" spc="-1" strike="noStrike">
              <a:latin typeface="Arial"/>
            </a:endParaRPr>
          </a:p>
        </p:txBody>
      </p:sp>
    </p:spTree>
  </p:cSld>
  <p:timing>
    <p:tnLst>
      <p:par>
        <p:cTn id="30" dur="indefinite" restart="never" nodeType="tmRoot">
          <p:childTnLst>
            <p:seq>
              <p:cTn id="31"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mc:AlternateContent>
        <mc:Choice xmlns:a14="http://schemas.microsoft.com/office/drawing/2010/main" Requires="a14">
          <p:sp>
            <p:nvSpPr>
              <p:cNvPr id="306" name="Formula 1"/>
              <p:cNvSpPr txBox="1"/>
              <p:nvPr/>
            </p:nvSpPr>
            <p:spPr>
              <a:xfrm>
                <a:off x="5448960" y="2559600"/>
                <a:ext cx="719640" cy="359640"/>
              </a:xfrm>
              <a:prstGeom prst="rect">
                <a:avLst/>
              </a:prstGeom>
            </p:spPr>
            <p:txBody>
              <a:bodyPr/>
              <a:p>
                <a14:m>
                  <m:oMath xmlns:m="http://schemas.openxmlformats.org/officeDocument/2006/math"/>
                </a14:m>
              </a:p>
            </p:txBody>
          </p:sp>
        </mc:Choice>
        <mc:Fallback/>
      </mc:AlternateContent>
      <p:pic>
        <p:nvPicPr>
          <p:cNvPr id="307" name="" descr=""/>
          <p:cNvPicPr/>
          <p:nvPr/>
        </p:nvPicPr>
        <p:blipFill>
          <a:blip r:embed="rId1">
            <a:alphaModFix amt="50000"/>
          </a:blip>
          <a:stretch/>
        </p:blipFill>
        <p:spPr>
          <a:xfrm>
            <a:off x="2232000" y="18360"/>
            <a:ext cx="6857640" cy="6857640"/>
          </a:xfrm>
          <a:prstGeom prst="rect">
            <a:avLst/>
          </a:prstGeom>
          <a:ln>
            <a:noFill/>
          </a:ln>
        </p:spPr>
      </p:pic>
    </p:spTree>
  </p:cSld>
  <p:timing>
    <p:tnLst>
      <p:par>
        <p:cTn id="32" dur="indefinite" restart="never" nodeType="tmRoot">
          <p:childTnLst>
            <p:seq>
              <p:cTn id="33"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8" name="" descr=""/>
          <p:cNvPicPr/>
          <p:nvPr/>
        </p:nvPicPr>
        <p:blipFill>
          <a:blip r:embed="rId1">
            <a:alphaModFix amt="50000"/>
          </a:blip>
          <a:srcRect l="0" t="18271" r="0" b="18734"/>
          <a:stretch/>
        </p:blipFill>
        <p:spPr>
          <a:xfrm>
            <a:off x="3233880" y="1152000"/>
            <a:ext cx="5714640" cy="4319640"/>
          </a:xfrm>
          <a:prstGeom prst="rect">
            <a:avLst/>
          </a:prstGeom>
          <a:ln>
            <a:noFill/>
          </a:ln>
        </p:spPr>
      </p:pic>
      <p:pic>
        <p:nvPicPr>
          <p:cNvPr id="309" name="" descr=""/>
          <p:cNvPicPr/>
          <p:nvPr/>
        </p:nvPicPr>
        <p:blipFill>
          <a:blip r:embed="rId2">
            <a:alphaModFix amt="50000"/>
          </a:blip>
          <a:srcRect l="0" t="18271" r="0" b="18734"/>
          <a:stretch/>
        </p:blipFill>
        <p:spPr>
          <a:xfrm>
            <a:off x="2736000" y="766080"/>
            <a:ext cx="6702120" cy="5065920"/>
          </a:xfrm>
          <a:prstGeom prst="rect">
            <a:avLst/>
          </a:prstGeom>
          <a:ln>
            <a:noFill/>
          </a:ln>
        </p:spPr>
      </p:pic>
    </p:spTree>
  </p:cSld>
  <p:timing>
    <p:tnLst>
      <p:par>
        <p:cTn id="34" dur="indefinite" restart="never" nodeType="tmRoot">
          <p:childTnLst>
            <p:seq>
              <p:cTn id="35"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0" name="" descr=""/>
          <p:cNvPicPr/>
          <p:nvPr/>
        </p:nvPicPr>
        <p:blipFill>
          <a:blip r:embed="rId1">
            <a:alphaModFix amt="50000"/>
          </a:blip>
          <a:stretch/>
        </p:blipFill>
        <p:spPr>
          <a:xfrm>
            <a:off x="2304000" y="72000"/>
            <a:ext cx="6857640" cy="6857640"/>
          </a:xfrm>
          <a:prstGeom prst="rect">
            <a:avLst/>
          </a:prstGeom>
          <a:ln>
            <a:noFill/>
          </a:ln>
        </p:spPr>
      </p:pic>
    </p:spTree>
  </p:cSld>
  <p:timing>
    <p:tnLst>
      <p:par>
        <p:cTn id="36" dur="indefinite" restart="never" nodeType="tmRoot">
          <p:childTnLst>
            <p:seq>
              <p:cTn id="37"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311" name="Table 1"/>
          <p:cNvGraphicFramePr/>
          <p:nvPr/>
        </p:nvGraphicFramePr>
        <p:xfrm>
          <a:off x="1584000" y="2608200"/>
          <a:ext cx="8856000" cy="2863800"/>
        </p:xfrm>
        <a:graphic>
          <a:graphicData uri="http://schemas.openxmlformats.org/drawingml/2006/table">
            <a:tbl>
              <a:tblPr/>
              <a:tblGrid>
                <a:gridCol w="2947680"/>
                <a:gridCol w="2947680"/>
                <a:gridCol w="2960640"/>
              </a:tblGrid>
              <a:tr h="716040">
                <a:tc>
                  <a:txBody>
                    <a:bodyPr lIns="90000" rIns="90000" tIns="46800" bIns="46800"/>
                    <a:p>
                      <a:r>
                        <a:rPr b="1" lang="en-AU" sz="1800" spc="-1" strike="noStrike" u="sng">
                          <a:uFillTx/>
                          <a:latin typeface="Arial"/>
                        </a:rPr>
                        <a:t>Sour</a:t>
                      </a:r>
                      <a:r>
                        <a:rPr b="1" lang="en-AU" sz="1800" spc="-1" strike="noStrike" u="sng">
                          <a:uFillTx/>
                          <a:latin typeface="Arial"/>
                        </a:rPr>
                        <a:t>ce </a:t>
                      </a:r>
                      <a:endParaRPr b="1" lang="en-AU" sz="1800" spc="-1" strike="noStrike" u="sng">
                        <a:uFillTx/>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AU" sz="1800" spc="-1" strike="noStrike" u="sng">
                          <a:uFillTx/>
                          <a:latin typeface="Arial"/>
                        </a:rPr>
                        <a:t>Mean </a:t>
                      </a:r>
                      <a:r>
                        <a:rPr b="1" lang="en-AU" sz="1800" spc="-1" strike="noStrike" u="sng">
                          <a:uFillTx/>
                          <a:latin typeface="Arial"/>
                        </a:rPr>
                        <a:t>Residual </a:t>
                      </a:r>
                      <a:r>
                        <a:rPr b="1" lang="en-AU" sz="1800" spc="-1" strike="noStrike" u="sng">
                          <a:uFillTx/>
                          <a:latin typeface="Arial"/>
                        </a:rPr>
                        <a:t>Filament </a:t>
                      </a:r>
                      <a:r>
                        <a:rPr b="1" lang="en-AU" sz="1800" spc="-1" strike="noStrike" u="sng">
                          <a:uFillTx/>
                          <a:latin typeface="Arial"/>
                        </a:rPr>
                        <a:t>tSZ </a:t>
                      </a:r>
                      <a:r>
                        <a:rPr b="1" lang="en-AU" sz="1800" spc="-1" strike="noStrike" u="sng">
                          <a:uFillTx/>
                          <a:latin typeface="Arial"/>
                        </a:rPr>
                        <a:t>Signal</a:t>
                      </a:r>
                      <a:endParaRPr b="1" lang="en-AU" sz="1800" spc="-1" strike="noStrike" u="sng">
                        <a:uFillTx/>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1" lang="en-AU" sz="1800" spc="-1" strike="noStrike" u="sng">
                          <a:uFillTx/>
                          <a:latin typeface="Arial"/>
                        </a:rPr>
                        <a:t>Precision</a:t>
                      </a:r>
                      <a:endParaRPr b="1" lang="en-AU" sz="1800" spc="-1" strike="noStrike" u="sng">
                        <a:uFillTx/>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16040">
                <a:tc>
                  <a:txBody>
                    <a:bodyPr lIns="90000" rIns="90000" tIns="46800" bIns="46800"/>
                    <a:p>
                      <a:r>
                        <a:rPr b="0" lang="en-AU" sz="1800" spc="-1" strike="noStrike">
                          <a:latin typeface="Arial"/>
                        </a:rPr>
                        <a:t>This Work</a:t>
                      </a:r>
                      <a:endParaRPr b="0" lang="en-AU"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800" spc="-1" strike="noStrike">
                          <a:latin typeface="Arial"/>
                        </a:rPr>
                        <a:t>1.29 * 10</a:t>
                      </a:r>
                      <a:r>
                        <a:rPr b="0" lang="en-AU" sz="1800" spc="-1" strike="noStrike" baseline="33000">
                          <a:latin typeface="Arial"/>
                        </a:rPr>
                        <a:t>-8</a:t>
                      </a:r>
                      <a:endParaRPr b="0" lang="en-AU"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800" spc="-1" strike="noStrike">
                          <a:latin typeface="Arial"/>
                        </a:rPr>
                        <a:t>2.05 </a:t>
                      </a:r>
                      <a:endParaRPr b="0" lang="en-AU"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16040">
                <a:tc>
                  <a:txBody>
                    <a:bodyPr lIns="90000" rIns="90000" tIns="46800" bIns="46800"/>
                    <a:p>
                      <a:r>
                        <a:rPr b="0" lang="en-AU" sz="1800" spc="-1" strike="noStrike">
                          <a:latin typeface="Arial"/>
                        </a:rPr>
                        <a:t>Tanimura </a:t>
                      </a:r>
                      <a:r>
                        <a:rPr b="0" lang="en-AU" sz="1800" spc="-1" strike="noStrike">
                          <a:latin typeface="Arial"/>
                        </a:rPr>
                        <a:t>et al. </a:t>
                      </a:r>
                      <a:r>
                        <a:rPr b="0" lang="en-AU" sz="1800" spc="-1" strike="noStrike">
                          <a:latin typeface="Arial"/>
                        </a:rPr>
                        <a:t>(2017)</a:t>
                      </a:r>
                      <a:endParaRPr b="0" lang="en-AU"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AU" sz="1800" spc="-1" strike="noStrike">
                          <a:latin typeface="Arial"/>
                        </a:rPr>
                        <a:t>1 * 10</a:t>
                      </a:r>
                      <a:r>
                        <a:rPr b="0" lang="en-AU" sz="1800" spc="-1" strike="noStrike" baseline="33000">
                          <a:latin typeface="Arial"/>
                        </a:rPr>
                        <a:t>-8</a:t>
                      </a:r>
                      <a:endParaRPr b="0" lang="en-AU"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AU" sz="1800" spc="-1" strike="noStrike">
                          <a:latin typeface="Arial"/>
                        </a:rPr>
                        <a:t>5.3</a:t>
                      </a:r>
                      <a:endParaRPr b="0" lang="en-AU"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15680">
                <a:tc>
                  <a:txBody>
                    <a:bodyPr lIns="90000" rIns="90000" tIns="46800" bIns="46800"/>
                    <a:p>
                      <a:r>
                        <a:rPr b="0" lang="en-AU" sz="1800" spc="-1" strike="noStrike">
                          <a:latin typeface="Arial"/>
                        </a:rPr>
                        <a:t>de Graaf </a:t>
                      </a:r>
                      <a:r>
                        <a:rPr b="0" lang="en-AU" sz="1800" spc="-1" strike="noStrike">
                          <a:latin typeface="Arial"/>
                        </a:rPr>
                        <a:t>et al. </a:t>
                      </a:r>
                      <a:r>
                        <a:rPr b="0" lang="en-AU" sz="1800" spc="-1" strike="noStrike">
                          <a:latin typeface="Arial"/>
                        </a:rPr>
                        <a:t>(2017)</a:t>
                      </a:r>
                      <a:endParaRPr b="0" lang="en-AU"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800" spc="-1" strike="noStrike">
                          <a:latin typeface="Arial"/>
                        </a:rPr>
                        <a:t>0.6 * 10</a:t>
                      </a:r>
                      <a:r>
                        <a:rPr b="0" lang="en-AU" sz="1800" spc="-1" strike="noStrike" baseline="33000">
                          <a:latin typeface="Arial"/>
                        </a:rPr>
                        <a:t>-8 </a:t>
                      </a:r>
                      <a:endParaRPr b="0" lang="en-AU"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800" spc="-1" strike="noStrike">
                          <a:latin typeface="Arial"/>
                        </a:rPr>
                        <a:t>5.1</a:t>
                      </a:r>
                      <a:endParaRPr b="0" lang="en-AU"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312" name="CustomShape 2"/>
          <p:cNvSpPr/>
          <p:nvPr/>
        </p:nvSpPr>
        <p:spPr>
          <a:xfrm>
            <a:off x="1428840" y="394920"/>
            <a:ext cx="10295280" cy="886680"/>
          </a:xfrm>
          <a:prstGeom prst="rect">
            <a:avLst/>
          </a:prstGeom>
          <a:noFill/>
          <a:ln>
            <a:noFill/>
          </a:ln>
        </p:spPr>
        <p:style>
          <a:lnRef idx="0"/>
          <a:fillRef idx="0"/>
          <a:effectRef idx="0"/>
          <a:fontRef idx="minor"/>
        </p:style>
      </p:sp>
      <p:sp>
        <p:nvSpPr>
          <p:cNvPr id="313" name="CustomShape 3"/>
          <p:cNvSpPr/>
          <p:nvPr/>
        </p:nvSpPr>
        <p:spPr>
          <a:xfrm>
            <a:off x="142884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Filament Signal</a:t>
            </a:r>
            <a:endParaRPr b="0" lang="en-AU" sz="3200" spc="-1" strike="noStrike">
              <a:latin typeface="Arial"/>
            </a:endParaRPr>
          </a:p>
        </p:txBody>
      </p:sp>
    </p:spTree>
  </p:cSld>
  <p:timing>
    <p:tnLst>
      <p:par>
        <p:cTn id="38" dur="indefinite" restart="never" nodeType="tmRoot">
          <p:childTnLst>
            <p:seq>
              <p:cTn id="39"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CustomShape 1"/>
          <p:cNvSpPr/>
          <p:nvPr/>
        </p:nvSpPr>
        <p:spPr>
          <a:xfrm>
            <a:off x="141948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Future </a:t>
            </a:r>
            <a:r>
              <a:rPr b="1" lang="en-AU" sz="3200" spc="-1" strike="noStrike">
                <a:solidFill>
                  <a:srgbClr val="094183"/>
                </a:solidFill>
                <a:latin typeface="Georgia"/>
              </a:rPr>
              <a:t>Work</a:t>
            </a:r>
            <a:endParaRPr b="0" lang="en-AU" sz="3200" spc="-1" strike="noStrike">
              <a:latin typeface="Arial"/>
            </a:endParaRPr>
          </a:p>
        </p:txBody>
      </p:sp>
      <p:sp>
        <p:nvSpPr>
          <p:cNvPr id="315" name="CustomShape 2"/>
          <p:cNvSpPr/>
          <p:nvPr/>
        </p:nvSpPr>
        <p:spPr>
          <a:xfrm>
            <a:off x="1296000" y="1656000"/>
            <a:ext cx="9143640" cy="2137680"/>
          </a:xfrm>
          <a:prstGeom prst="rect">
            <a:avLst/>
          </a:prstGeom>
          <a:noFill/>
          <a:ln>
            <a:noFill/>
          </a:ln>
        </p:spPr>
        <p:style>
          <a:lnRef idx="0"/>
          <a:fillRef idx="0"/>
          <a:effectRef idx="0"/>
          <a:fontRef idx="minor"/>
        </p:style>
        <p:txBody>
          <a:bodyPr lIns="90000" rIns="90000" tIns="45000" bIns="45000"/>
          <a:p>
            <a:pPr marL="108000" indent="108000">
              <a:lnSpc>
                <a:spcPct val="150000"/>
              </a:lnSpc>
              <a:spcBef>
                <a:spcPts val="3685"/>
              </a:spcBef>
              <a:buClr>
                <a:srgbClr val="000000"/>
              </a:buClr>
              <a:buSzPct val="45000"/>
              <a:buFont typeface="Symbol"/>
              <a:buChar char=""/>
            </a:pPr>
            <a:r>
              <a:rPr b="0" lang="en-AU" sz="1800" spc="-1" strike="noStrike">
                <a:latin typeface="Arial"/>
              </a:rPr>
              <a:t>This algorithm </a:t>
            </a:r>
            <a:r>
              <a:rPr b="0" lang="en-AU" sz="1800" spc="-1" strike="noStrike">
                <a:latin typeface="Arial"/>
              </a:rPr>
              <a:t>can be applied to </a:t>
            </a:r>
            <a:r>
              <a:rPr b="0" lang="en-AU" sz="1800" spc="-1" strike="noStrike">
                <a:latin typeface="Arial"/>
              </a:rPr>
              <a:t>other tracers of </a:t>
            </a:r>
            <a:r>
              <a:rPr b="0" lang="en-AU" sz="1800" spc="-1" strike="noStrike">
                <a:latin typeface="Arial"/>
              </a:rPr>
              <a:t>large scale </a:t>
            </a:r>
            <a:r>
              <a:rPr b="0" lang="en-AU" sz="1800" spc="-1" strike="noStrike">
                <a:latin typeface="Arial"/>
              </a:rPr>
              <a:t>structure, such as </a:t>
            </a:r>
            <a:r>
              <a:rPr b="0" lang="en-AU" sz="1800" spc="-1" strike="noStrike">
                <a:latin typeface="Arial"/>
              </a:rPr>
              <a:t>Kinetic Sunyaev </a:t>
            </a:r>
            <a:r>
              <a:rPr b="0" lang="en-AU" sz="1800" spc="-1" strike="noStrike">
                <a:latin typeface="Arial"/>
              </a:rPr>
              <a:t>Zeldovich Effect </a:t>
            </a:r>
            <a:r>
              <a:rPr b="0" lang="en-AU" sz="1800" spc="-1" strike="noStrike">
                <a:latin typeface="Arial"/>
              </a:rPr>
              <a:t>(kSZ), and </a:t>
            </a:r>
            <a:r>
              <a:rPr b="0" lang="en-AU" sz="1800" spc="-1" strike="noStrike">
                <a:latin typeface="Ubuntu"/>
                <a:ea typeface="Ubuntu"/>
              </a:rPr>
              <a:t>Gravitational </a:t>
            </a:r>
            <a:r>
              <a:rPr b="0" lang="en-AU" sz="1800" spc="-1" strike="noStrike">
                <a:latin typeface="Ubuntu"/>
                <a:ea typeface="Ubuntu"/>
              </a:rPr>
              <a:t>Weak Lensing </a:t>
            </a:r>
            <a:r>
              <a:rPr b="0" lang="en-AU" sz="1800" spc="-1" strike="noStrike">
                <a:latin typeface="Ubuntu"/>
                <a:ea typeface="Ubuntu"/>
              </a:rPr>
              <a:t>Convergence (κ)</a:t>
            </a:r>
            <a:r>
              <a:rPr b="0" lang="en-AU" sz="1800" spc="-1" strike="noStrike">
                <a:latin typeface="Arial"/>
              </a:rPr>
              <a:t>  </a:t>
            </a:r>
            <a:endParaRPr b="0" lang="en-AU" sz="1800" spc="-1" strike="noStrike">
              <a:latin typeface="Arial"/>
            </a:endParaRPr>
          </a:p>
          <a:p>
            <a:pPr marL="108000" indent="108000">
              <a:lnSpc>
                <a:spcPct val="150000"/>
              </a:lnSpc>
              <a:spcBef>
                <a:spcPts val="3685"/>
              </a:spcBef>
              <a:buClr>
                <a:srgbClr val="000000"/>
              </a:buClr>
              <a:buSzPct val="45000"/>
              <a:buFont typeface="Symbol"/>
              <a:buChar char=""/>
            </a:pPr>
            <a:r>
              <a:rPr b="0" lang="en-AU" sz="1800" spc="-1" strike="noStrike">
                <a:latin typeface="Arial"/>
              </a:rPr>
              <a:t>Cross-</a:t>
            </a:r>
            <a:r>
              <a:rPr b="0" lang="en-AU" sz="1800" spc="-1" strike="noStrike">
                <a:latin typeface="Arial"/>
              </a:rPr>
              <a:t>correlations give a </a:t>
            </a:r>
            <a:r>
              <a:rPr b="0" lang="en-AU" sz="1800" spc="-1" strike="noStrike">
                <a:latin typeface="Arial"/>
              </a:rPr>
              <a:t>better measure of </a:t>
            </a:r>
            <a:r>
              <a:rPr b="0" lang="en-AU" sz="1800" spc="-1" strike="noStrike">
                <a:latin typeface="Arial"/>
              </a:rPr>
              <a:t>the agreement </a:t>
            </a:r>
            <a:r>
              <a:rPr b="0" lang="en-AU" sz="1800" spc="-1" strike="noStrike">
                <a:latin typeface="Arial"/>
              </a:rPr>
              <a:t>between these, but </a:t>
            </a:r>
            <a:r>
              <a:rPr b="0" lang="en-AU" sz="1800" spc="-1" strike="noStrike">
                <a:latin typeface="Arial"/>
              </a:rPr>
              <a:t>are much harder to </a:t>
            </a:r>
            <a:r>
              <a:rPr b="0" lang="en-AU" sz="1800" spc="-1" strike="noStrike">
                <a:latin typeface="Arial"/>
              </a:rPr>
              <a:t>model, and require </a:t>
            </a:r>
            <a:r>
              <a:rPr b="0" lang="en-AU" sz="1800" spc="-1" strike="noStrike">
                <a:latin typeface="Arial"/>
              </a:rPr>
              <a:t>more detailed </a:t>
            </a:r>
            <a:r>
              <a:rPr b="0" lang="en-AU" sz="1800" spc="-1" strike="noStrike">
                <a:latin typeface="Arial"/>
              </a:rPr>
              <a:t>models to </a:t>
            </a:r>
            <a:r>
              <a:rPr b="0" lang="en-AU" sz="1800" spc="-1" strike="noStrike">
                <a:latin typeface="Arial"/>
              </a:rPr>
              <a:t>constrain</a:t>
            </a:r>
            <a:endParaRPr b="0" lang="en-AU" sz="1800" spc="-1" strike="noStrike">
              <a:latin typeface="Arial"/>
            </a:endParaRPr>
          </a:p>
          <a:p>
            <a:pPr marL="108000" indent="108000">
              <a:lnSpc>
                <a:spcPct val="150000"/>
              </a:lnSpc>
              <a:spcBef>
                <a:spcPts val="3685"/>
              </a:spcBef>
              <a:buClr>
                <a:srgbClr val="000000"/>
              </a:buClr>
              <a:buSzPct val="45000"/>
              <a:buFont typeface="Symbol"/>
              <a:buChar char=""/>
            </a:pPr>
            <a:r>
              <a:rPr b="0" lang="en-AU" sz="1800" spc="-1" strike="noStrike">
                <a:latin typeface="Arial"/>
              </a:rPr>
              <a:t>Can also be </a:t>
            </a:r>
            <a:r>
              <a:rPr b="0" lang="en-AU" sz="1800" spc="-1" strike="noStrike">
                <a:latin typeface="Arial"/>
              </a:rPr>
              <a:t>correlated with </a:t>
            </a:r>
            <a:r>
              <a:rPr b="0" lang="en-AU" sz="1800" spc="-1" strike="noStrike">
                <a:latin typeface="Arial"/>
              </a:rPr>
              <a:t>other astrophysical </a:t>
            </a:r>
            <a:r>
              <a:rPr b="0" lang="en-AU" sz="1800" spc="-1" strike="noStrike">
                <a:latin typeface="Arial"/>
              </a:rPr>
              <a:t>sources, such as </a:t>
            </a:r>
            <a:r>
              <a:rPr b="0" lang="en-AU" sz="1800" spc="-1" strike="noStrike">
                <a:latin typeface="Arial"/>
              </a:rPr>
              <a:t>Fast Radio Bursts </a:t>
            </a:r>
            <a:r>
              <a:rPr b="0" lang="en-AU" sz="1800" spc="-1" strike="noStrike">
                <a:latin typeface="Arial"/>
              </a:rPr>
              <a:t>(FRBs), or 21cm </a:t>
            </a:r>
            <a:r>
              <a:rPr b="0" lang="en-AU" sz="1800" spc="-1" strike="noStrike">
                <a:latin typeface="Arial"/>
              </a:rPr>
              <a:t>Absorption. </a:t>
            </a:r>
            <a:endParaRPr b="0" lang="en-AU" sz="1800" spc="-1" strike="noStrike">
              <a:latin typeface="Arial"/>
            </a:endParaRPr>
          </a:p>
        </p:txBody>
      </p:sp>
    </p:spTree>
  </p:cSld>
  <p:timing>
    <p:tnLst>
      <p:par>
        <p:cTn id="40" dur="indefinite" restart="never" nodeType="tmRoot">
          <p:childTnLst>
            <p:seq>
              <p:cTn id="41"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6" name="CustomShape 1"/>
          <p:cNvSpPr/>
          <p:nvPr/>
        </p:nvSpPr>
        <p:spPr>
          <a:xfrm>
            <a:off x="141948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Conclusions</a:t>
            </a:r>
            <a:endParaRPr b="0" lang="en-AU" sz="3200" spc="-1" strike="noStrike">
              <a:latin typeface="Arial"/>
            </a:endParaRPr>
          </a:p>
        </p:txBody>
      </p:sp>
      <p:pic>
        <p:nvPicPr>
          <p:cNvPr id="317" name="Picture 5" descr=""/>
          <p:cNvPicPr/>
          <p:nvPr/>
        </p:nvPicPr>
        <p:blipFill>
          <a:blip r:embed="rId1">
            <a:alphaModFix amt="50000"/>
          </a:blip>
          <a:stretch/>
        </p:blipFill>
        <p:spPr>
          <a:xfrm>
            <a:off x="9566640" y="250920"/>
            <a:ext cx="2157480" cy="1175760"/>
          </a:xfrm>
          <a:prstGeom prst="rect">
            <a:avLst/>
          </a:prstGeom>
          <a:ln>
            <a:noFill/>
          </a:ln>
        </p:spPr>
      </p:pic>
      <p:sp>
        <p:nvSpPr>
          <p:cNvPr id="318" name="CustomShape 2"/>
          <p:cNvSpPr/>
          <p:nvPr/>
        </p:nvSpPr>
        <p:spPr>
          <a:xfrm>
            <a:off x="1224360" y="1728000"/>
            <a:ext cx="9143640" cy="2137680"/>
          </a:xfrm>
          <a:prstGeom prst="rect">
            <a:avLst/>
          </a:prstGeom>
          <a:noFill/>
          <a:ln>
            <a:noFill/>
          </a:ln>
        </p:spPr>
        <p:style>
          <a:lnRef idx="0"/>
          <a:fillRef idx="0"/>
          <a:effectRef idx="0"/>
          <a:fontRef idx="minor"/>
        </p:style>
        <p:txBody>
          <a:bodyPr lIns="90000" rIns="90000" tIns="45000" bIns="45000"/>
          <a:p>
            <a:pPr marL="108000" indent="108000">
              <a:lnSpc>
                <a:spcPct val="150000"/>
              </a:lnSpc>
              <a:spcBef>
                <a:spcPts val="3685"/>
              </a:spcBef>
              <a:buClr>
                <a:srgbClr val="000000"/>
              </a:buClr>
              <a:buSzPct val="45000"/>
              <a:buFont typeface="Symbol"/>
              <a:buChar char=""/>
            </a:pPr>
            <a:r>
              <a:rPr b="0" lang="en-AU" sz="1800" spc="-1" strike="noStrike">
                <a:latin typeface="Arial"/>
              </a:rPr>
              <a:t>Detection of missing baryons, with mean filamentary Compton y measure of 1.29 * 10</a:t>
            </a:r>
            <a:r>
              <a:rPr b="0" lang="en-AU" sz="1800" spc="-1" strike="noStrike" baseline="33000">
                <a:latin typeface="Arial"/>
              </a:rPr>
              <a:t>-8</a:t>
            </a:r>
            <a:endParaRPr b="0" lang="en-AU" sz="1800" spc="-1" strike="noStrike">
              <a:latin typeface="Arial"/>
            </a:endParaRPr>
          </a:p>
          <a:p>
            <a:pPr marL="108000" indent="108000">
              <a:lnSpc>
                <a:spcPct val="150000"/>
              </a:lnSpc>
              <a:spcBef>
                <a:spcPts val="3685"/>
              </a:spcBef>
              <a:buClr>
                <a:srgbClr val="000000"/>
              </a:buClr>
              <a:buSzPct val="45000"/>
              <a:buFont typeface="Symbol"/>
              <a:buChar char=""/>
            </a:pPr>
            <a:r>
              <a:rPr b="0" lang="en-AU" sz="1800" spc="-1" strike="noStrike">
                <a:latin typeface="Arial"/>
              </a:rPr>
              <a:t>Comparable, but lower than previous work, due to differences in errors assosciated with the </a:t>
            </a:r>
            <a:r>
              <a:rPr b="0" lang="en-AU" sz="1800" spc="-1" strike="noStrike">
                <a:latin typeface="Arial"/>
              </a:rPr>
              <a:t>datasets, or issues with modelling</a:t>
            </a:r>
            <a:endParaRPr b="0" lang="en-AU" sz="1800" spc="-1" strike="noStrike">
              <a:latin typeface="Arial"/>
            </a:endParaRPr>
          </a:p>
          <a:p>
            <a:pPr marL="108000" indent="108000">
              <a:lnSpc>
                <a:spcPct val="150000"/>
              </a:lnSpc>
              <a:spcBef>
                <a:spcPts val="3685"/>
              </a:spcBef>
              <a:buClr>
                <a:srgbClr val="000000"/>
              </a:buClr>
              <a:buSzPct val="45000"/>
              <a:buFont typeface="Symbol"/>
              <a:buChar char=""/>
            </a:pPr>
            <a:r>
              <a:rPr b="0" lang="en-AU" sz="1800" spc="-1" strike="noStrike">
                <a:latin typeface="Arial"/>
              </a:rPr>
              <a:t>Algorithm can reasonbly be applied to multiple independent datasets, which would also improve </a:t>
            </a:r>
            <a:r>
              <a:rPr b="0" lang="en-AU" sz="1800" spc="-1" strike="noStrike">
                <a:latin typeface="Arial"/>
              </a:rPr>
              <a:t>the confidence of detection, as well as opening the door for cross-correlations</a:t>
            </a:r>
            <a:endParaRPr b="0" lang="en-AU" sz="1800" spc="-1" strike="noStrike">
              <a:latin typeface="Arial"/>
            </a:endParaRPr>
          </a:p>
        </p:txBody>
      </p:sp>
    </p:spTree>
  </p:cSld>
  <p:timing>
    <p:tnLst>
      <p:par>
        <p:cTn id="42" dur="indefinite" restart="never" nodeType="tmRoot">
          <p:childTnLst>
            <p:seq>
              <p:cTn id="43"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5" name="" descr=""/>
          <p:cNvPicPr/>
          <p:nvPr/>
        </p:nvPicPr>
        <p:blipFill>
          <a:blip r:embed="rId1">
            <a:alphaModFix amt="50000"/>
          </a:blip>
          <a:stretch/>
        </p:blipFill>
        <p:spPr>
          <a:xfrm>
            <a:off x="5328000" y="1315080"/>
            <a:ext cx="4838400" cy="4228920"/>
          </a:xfrm>
          <a:prstGeom prst="rect">
            <a:avLst/>
          </a:prstGeom>
          <a:ln>
            <a:noFill/>
          </a:ln>
        </p:spPr>
      </p:pic>
      <p:sp>
        <p:nvSpPr>
          <p:cNvPr id="266" name="TextShape 1"/>
          <p:cNvSpPr txBox="1"/>
          <p:nvPr/>
        </p:nvSpPr>
        <p:spPr>
          <a:xfrm>
            <a:off x="5472000" y="5760000"/>
            <a:ext cx="4536000" cy="346320"/>
          </a:xfrm>
          <a:prstGeom prst="rect">
            <a:avLst/>
          </a:prstGeom>
          <a:noFill/>
          <a:ln>
            <a:noFill/>
          </a:ln>
        </p:spPr>
        <p:txBody>
          <a:bodyPr lIns="90000" rIns="90000" tIns="45000" bIns="45000"/>
          <a:p>
            <a:r>
              <a:rPr b="0" lang="en-AU" sz="1800" spc="-1" strike="noStrike">
                <a:latin typeface="Arial"/>
              </a:rPr>
              <a:t>Source: Shull et al. 2012</a:t>
            </a:r>
            <a:endParaRPr b="0" lang="en-AU" sz="1800" spc="-1" strike="noStrike">
              <a:latin typeface="Arial"/>
            </a:endParaRPr>
          </a:p>
        </p:txBody>
      </p:sp>
      <p:sp>
        <p:nvSpPr>
          <p:cNvPr id="267" name="TextShape 2"/>
          <p:cNvSpPr txBox="1"/>
          <p:nvPr/>
        </p:nvSpPr>
        <p:spPr>
          <a:xfrm>
            <a:off x="4982400" y="765720"/>
            <a:ext cx="5184000" cy="602280"/>
          </a:xfrm>
          <a:prstGeom prst="rect">
            <a:avLst/>
          </a:prstGeom>
          <a:noFill/>
          <a:ln>
            <a:noFill/>
          </a:ln>
        </p:spPr>
        <p:txBody>
          <a:bodyPr lIns="90000" rIns="90000" tIns="45000" bIns="45000"/>
          <a:p>
            <a:r>
              <a:rPr b="0" lang="en-AU" sz="2000" spc="-1" strike="noStrike" u="sng">
                <a:uFillTx/>
                <a:latin typeface="Arial"/>
              </a:rPr>
              <a:t>Baryon Census at redshift z&lt;2</a:t>
            </a:r>
            <a:endParaRPr b="0" lang="en-AU" sz="2000" spc="-1" strike="noStrike" u="sng">
              <a:uFillTx/>
              <a:latin typeface="Arial"/>
            </a:endParaRPr>
          </a:p>
        </p:txBody>
      </p:sp>
      <p:graphicFrame>
        <p:nvGraphicFramePr>
          <p:cNvPr id="268" name="Table 3"/>
          <p:cNvGraphicFramePr/>
          <p:nvPr/>
        </p:nvGraphicFramePr>
        <p:xfrm>
          <a:off x="432000" y="2247120"/>
          <a:ext cx="4443480" cy="2879280"/>
        </p:xfrm>
        <a:graphic>
          <a:graphicData uri="http://schemas.openxmlformats.org/drawingml/2006/table">
            <a:tbl>
              <a:tblPr/>
              <a:tblGrid>
                <a:gridCol w="2187360"/>
                <a:gridCol w="2256120"/>
              </a:tblGrid>
              <a:tr h="719640">
                <a:tc>
                  <a:txBody>
                    <a:bodyPr lIns="90000" rIns="90000" tIns="46800" bIns="46800"/>
                    <a:p>
                      <a:r>
                        <a:rPr b="0" lang="en-AU" sz="1800" spc="-1" strike="noStrike">
                          <a:latin typeface="Arial"/>
                        </a:rPr>
                        <a:t>Source </a:t>
                      </a:r>
                      <a:endParaRPr b="0" lang="en-AU"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c>
                  <a:txBody>
                    <a:bodyPr lIns="90000" rIns="90000" tIns="46800" bIns="46800"/>
                    <a:p>
                      <a:r>
                        <a:rPr b="0" lang="en-AU" sz="1800" spc="-1" strike="noStrike">
                          <a:latin typeface="Arial"/>
                        </a:rPr>
                        <a:t>Baryon Fraction </a:t>
                      </a:r>
                      <a:endParaRPr b="0" lang="en-AU" sz="18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b3b3b3"/>
                    </a:solidFill>
                  </a:tcPr>
                </a:tc>
              </a:tr>
              <a:tr h="719640">
                <a:tc>
                  <a:txBody>
                    <a:bodyPr lIns="90000" rIns="90000" tIns="46800" bIns="46800"/>
                    <a:p>
                      <a:r>
                        <a:rPr b="0" lang="en-AU" sz="1300" spc="-1" strike="noStrike">
                          <a:latin typeface="Arial"/>
                        </a:rPr>
                        <a:t>CMB</a:t>
                      </a:r>
                      <a:endParaRPr b="0" lang="en-AU"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300" spc="-1" strike="noStrike">
                          <a:latin typeface="Arial"/>
                        </a:rPr>
                        <a:t>(0.0224 ± 0.0001) h</a:t>
                      </a:r>
                      <a:r>
                        <a:rPr b="0" lang="en-AU" sz="1300" spc="-1" strike="noStrike" baseline="33000">
                          <a:latin typeface="Arial"/>
                        </a:rPr>
                        <a:t>−2</a:t>
                      </a:r>
                      <a:endParaRPr b="0" lang="en-AU"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r h="719640">
                <a:tc>
                  <a:txBody>
                    <a:bodyPr lIns="90000" rIns="90000" tIns="46800" bIns="46800"/>
                    <a:p>
                      <a:r>
                        <a:rPr b="0" lang="en-AU" sz="1300" spc="-1" strike="noStrike">
                          <a:latin typeface="Arial"/>
                        </a:rPr>
                        <a:t>Lyman </a:t>
                      </a:r>
                      <a:r>
                        <a:rPr b="0" lang="en-AU" sz="1300" spc="-1" strike="noStrike">
                          <a:latin typeface="Arial"/>
                          <a:ea typeface="Arial"/>
                        </a:rPr>
                        <a:t>α</a:t>
                      </a:r>
                      <a:r>
                        <a:rPr b="0" lang="en-AU" sz="1300" spc="-1" strike="noStrike">
                          <a:latin typeface="Arial"/>
                          <a:ea typeface="Arial"/>
                        </a:rPr>
                        <a:t> Forest</a:t>
                      </a:r>
                      <a:endParaRPr b="0" lang="en-AU"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c>
                  <a:txBody>
                    <a:bodyPr lIns="90000" rIns="90000" tIns="46800" bIns="46800"/>
                    <a:p>
                      <a:r>
                        <a:rPr b="0" lang="en-AU" sz="1300" spc="-1" strike="noStrike">
                          <a:latin typeface="Arial"/>
                        </a:rPr>
                        <a:t>&gt; (0.0172) h</a:t>
                      </a:r>
                      <a:r>
                        <a:rPr b="0" lang="en-AU" sz="1300" spc="-1" strike="noStrike" baseline="33000">
                          <a:latin typeface="Arial"/>
                        </a:rPr>
                        <a:t>−2</a:t>
                      </a:r>
                      <a:endParaRPr b="0" lang="en-AU"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e6e6e6"/>
                    </a:solidFill>
                  </a:tcPr>
                </a:tc>
              </a:tr>
              <a:tr h="720720">
                <a:tc>
                  <a:txBody>
                    <a:bodyPr lIns="90000" rIns="90000" tIns="46800" bIns="46800"/>
                    <a:p>
                      <a:r>
                        <a:rPr b="0" lang="en-AU" sz="1300" spc="-1" strike="noStrike">
                          <a:latin typeface="Arial"/>
                        </a:rPr>
                        <a:t>Light Element Ratios and Big Bang Nucleosynthesis </a:t>
                      </a:r>
                      <a:endParaRPr b="0" lang="en-AU"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c>
                  <a:txBody>
                    <a:bodyPr lIns="90000" rIns="90000" tIns="46800" bIns="46800"/>
                    <a:p>
                      <a:r>
                        <a:rPr b="0" lang="en-AU" sz="1300" spc="-1" strike="noStrike">
                          <a:latin typeface="Arial"/>
                        </a:rPr>
                        <a:t>(0.019 ± 0.0001) h</a:t>
                      </a:r>
                      <a:r>
                        <a:rPr b="0" lang="en-AU" sz="1300" spc="-1" strike="noStrike" baseline="33000">
                          <a:latin typeface="Arial"/>
                        </a:rPr>
                        <a:t>−2</a:t>
                      </a:r>
                      <a:endParaRPr b="0" lang="en-AU" sz="1300" spc="-1" strike="noStrike">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cccccc"/>
                    </a:solidFill>
                  </a:tcPr>
                </a:tc>
              </a:tr>
            </a:tbl>
          </a:graphicData>
        </a:graphic>
      </p:graphicFrame>
      <p:sp>
        <p:nvSpPr>
          <p:cNvPr id="269" name="TextShape 4"/>
          <p:cNvSpPr txBox="1"/>
          <p:nvPr/>
        </p:nvSpPr>
        <p:spPr>
          <a:xfrm>
            <a:off x="360000" y="1656000"/>
            <a:ext cx="5184000" cy="602280"/>
          </a:xfrm>
          <a:prstGeom prst="rect">
            <a:avLst/>
          </a:prstGeom>
          <a:noFill/>
          <a:ln>
            <a:noFill/>
          </a:ln>
        </p:spPr>
        <p:txBody>
          <a:bodyPr lIns="90000" rIns="90000" tIns="45000" bIns="45000"/>
          <a:p>
            <a:r>
              <a:rPr b="0" lang="en-AU" sz="2400" spc="-1" strike="noStrike" u="sng">
                <a:uFillTx/>
                <a:latin typeface="Arial"/>
              </a:rPr>
              <a:t>Baryon Fraction</a:t>
            </a:r>
            <a:endParaRPr b="0" lang="en-AU" sz="2400" spc="-1" strike="noStrike" u="sng">
              <a:uFillTx/>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CustomShape 1"/>
          <p:cNvSpPr/>
          <p:nvPr/>
        </p:nvSpPr>
        <p:spPr>
          <a:xfrm>
            <a:off x="142884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Large-Scale Structure</a:t>
            </a:r>
            <a:endParaRPr b="0" lang="en-AU" sz="3200" spc="-1" strike="noStrike">
              <a:latin typeface="Arial"/>
            </a:endParaRPr>
          </a:p>
        </p:txBody>
      </p:sp>
      <p:pic>
        <p:nvPicPr>
          <p:cNvPr id="271" name="Picture 1" descr="">
            <a:hlinkClick r:id="" action="ppaction://media"/>
          </p:cNvPr>
          <p:cNvPicPr/>
          <p:nvPr>
            <a:videoFile r:link="rId1"/>
            <p:extLst>
              <p:ext uri="{DAA4B4D4-6D71-4841-9C94-3DE7FCFB9230}">
                <p14:media r:embed="rId2"/>
              </p:ext>
            </p:extLst>
          </p:nvPr>
        </p:nvPicPr>
        <p:blipFill>
          <a:blip r:embed="rId3"/>
        </p:blipFill>
        <p:spPr>
          <a:xfrm>
            <a:off x="3268800" y="1531800"/>
            <a:ext cx="5503320" cy="4376160"/>
          </a:xfrm>
          <a:prstGeom prst="rect">
            <a:avLst/>
          </a:prstGeom>
          <a:ln>
            <a:noFill/>
          </a:ln>
        </p:spPr>
      </p:pic>
      <p:sp>
        <p:nvSpPr>
          <p:cNvPr id="272" name="CustomShape 2"/>
          <p:cNvSpPr/>
          <p:nvPr/>
        </p:nvSpPr>
        <p:spPr>
          <a:xfrm>
            <a:off x="10960200" y="6172560"/>
            <a:ext cx="845280" cy="364320"/>
          </a:xfrm>
          <a:prstGeom prst="rect">
            <a:avLst/>
          </a:prstGeom>
          <a:noFill/>
          <a:ln>
            <a:noFill/>
          </a:ln>
        </p:spPr>
        <p:style>
          <a:lnRef idx="0"/>
          <a:fillRef idx="0"/>
          <a:effectRef idx="0"/>
          <a:fontRef idx="minor"/>
        </p:style>
        <p:txBody>
          <a:bodyPr lIns="90000" rIns="0" tIns="45000" bIns="45000" anchor="ctr"/>
          <a:p>
            <a:fld id="{C8B7B54F-768A-4497-ADED-BB819C3CE7A7}" type="slidenum">
              <a:rPr b="0" lang="en-AU" sz="1800" spc="-1" strike="noStrike">
                <a:latin typeface="Arial"/>
              </a:rPr>
              <a:t>1</a:t>
            </a:fld>
            <a:endParaRPr b="0" lang="en-AU" sz="1800" spc="-1" strike="noStrike">
              <a:latin typeface="Arial"/>
            </a:endParaRPr>
          </a:p>
        </p:txBody>
      </p:sp>
      <p:sp>
        <p:nvSpPr>
          <p:cNvPr id="273" name="CustomShape 3"/>
          <p:cNvSpPr/>
          <p:nvPr/>
        </p:nvSpPr>
        <p:spPr>
          <a:xfrm>
            <a:off x="3268800" y="6150960"/>
            <a:ext cx="5503320" cy="303120"/>
          </a:xfrm>
          <a:prstGeom prst="rect">
            <a:avLst/>
          </a:prstGeom>
          <a:noFill/>
          <a:ln>
            <a:noFill/>
          </a:ln>
        </p:spPr>
        <p:style>
          <a:lnRef idx="0"/>
          <a:fillRef idx="0"/>
          <a:effectRef idx="0"/>
          <a:fontRef idx="minor"/>
        </p:style>
        <p:txBody>
          <a:bodyPr lIns="90000" rIns="90000" tIns="45000" bIns="45000"/>
          <a:p>
            <a:pPr algn="ctr">
              <a:lnSpc>
                <a:spcPct val="100000"/>
              </a:lnSpc>
            </a:pPr>
            <a:r>
              <a:rPr b="0" lang="en-AU" sz="1400" spc="-1" strike="noStrike">
                <a:solidFill>
                  <a:srgbClr val="000000"/>
                </a:solidFill>
                <a:latin typeface="Calibri"/>
                <a:ea typeface="DejaVu Sans"/>
              </a:rPr>
              <a:t>Credit: </a:t>
            </a:r>
            <a:r>
              <a:rPr b="0" i="1" lang="en-AU" sz="1400" spc="-1" strike="noStrike">
                <a:solidFill>
                  <a:srgbClr val="000000"/>
                </a:solidFill>
                <a:latin typeface="Calibri"/>
                <a:ea typeface="DejaVu Sans"/>
              </a:rPr>
              <a:t>dragons</a:t>
            </a:r>
            <a:r>
              <a:rPr b="0" lang="en-AU" sz="1400" spc="-1" strike="noStrike">
                <a:solidFill>
                  <a:srgbClr val="000000"/>
                </a:solidFill>
                <a:latin typeface="Calibri"/>
                <a:ea typeface="DejaVu Sans"/>
              </a:rPr>
              <a:t> Simulations/The University of Melbourne</a:t>
            </a:r>
            <a:endParaRPr b="0" lang="en-AU" sz="14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seq>
              <p:cTn id="7" restart="whenNotActive" nodeType="interactiveSeq" fill="hold">
                <p:childTnLst>
                  <p:par>
                    <p:cTn id="8" fill="hold">
                      <p:childTnLst>
                        <p:par>
                          <p:cTn id="9" fill="hold">
                            <p:stCondLst>
                              <p:cond delay="0"/>
                            </p:stCondLst>
                            <p:childTnLst>
                              <p:par>
                                <p:cTn id="10" nodeType="clickEffect" fill="hold" presetClass="mediacall">
                                  <p:stCondLst>
                                    <p:cond delay="0"/>
                                  </p:stCondLst>
                                  <p:childTnLst>
                                    <p:cmd type="call" cmd="togglePause">
                                      <p:cBhvr>
                                        <p:cTn id="11" dur="1" fill="hold"/>
                                        <p:tgtEl>
                                          <p:spTgt spid="271"/>
                                        </p:tgtEl>
                                      </p:cBhvr>
                                    </p:cmd>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142884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Cosmic Microwave Background</a:t>
            </a:r>
            <a:endParaRPr b="0" lang="en-AU" sz="3200" spc="-1" strike="noStrike">
              <a:latin typeface="Arial"/>
            </a:endParaRPr>
          </a:p>
        </p:txBody>
      </p:sp>
      <p:pic>
        <p:nvPicPr>
          <p:cNvPr id="275" name="Content Placeholder 5" descr=""/>
          <p:cNvPicPr/>
          <p:nvPr/>
        </p:nvPicPr>
        <p:blipFill>
          <a:blip r:embed="rId1">
            <a:alphaModFix amt="50000"/>
          </a:blip>
          <a:stretch/>
        </p:blipFill>
        <p:spPr>
          <a:xfrm>
            <a:off x="1244160" y="1491480"/>
            <a:ext cx="9618840" cy="4862880"/>
          </a:xfrm>
          <a:prstGeom prst="rect">
            <a:avLst/>
          </a:prstGeom>
          <a:ln>
            <a:noFill/>
          </a:ln>
        </p:spPr>
      </p:pic>
      <p:sp>
        <p:nvSpPr>
          <p:cNvPr id="276" name="CustomShape 2"/>
          <p:cNvSpPr/>
          <p:nvPr/>
        </p:nvSpPr>
        <p:spPr>
          <a:xfrm>
            <a:off x="10960200" y="6172560"/>
            <a:ext cx="845280" cy="364320"/>
          </a:xfrm>
          <a:prstGeom prst="rect">
            <a:avLst/>
          </a:prstGeom>
          <a:noFill/>
          <a:ln>
            <a:noFill/>
          </a:ln>
        </p:spPr>
        <p:style>
          <a:lnRef idx="0"/>
          <a:fillRef idx="0"/>
          <a:effectRef idx="0"/>
          <a:fontRef idx="minor"/>
        </p:style>
        <p:txBody>
          <a:bodyPr lIns="90000" rIns="0" tIns="45000" bIns="45000" anchor="ctr"/>
          <a:p>
            <a:fld id="{5D62E2CF-25D6-42B2-8537-C67F86ED5619}" type="slidenum">
              <a:rPr b="0" lang="en-AU" sz="1800" spc="-1" strike="noStrike">
                <a:latin typeface="Arial"/>
              </a:rPr>
              <a:t>1</a:t>
            </a:fld>
            <a:endParaRPr b="0" lang="en-AU" sz="1800" spc="-1" strike="noStrike">
              <a:latin typeface="Arial"/>
            </a:endParaRPr>
          </a:p>
        </p:txBody>
      </p:sp>
      <p:sp>
        <p:nvSpPr>
          <p:cNvPr id="277" name="CustomShape 3"/>
          <p:cNvSpPr/>
          <p:nvPr/>
        </p:nvSpPr>
        <p:spPr>
          <a:xfrm>
            <a:off x="3301920" y="6355080"/>
            <a:ext cx="5503320" cy="303120"/>
          </a:xfrm>
          <a:prstGeom prst="rect">
            <a:avLst/>
          </a:prstGeom>
          <a:noFill/>
          <a:ln>
            <a:noFill/>
          </a:ln>
        </p:spPr>
        <p:style>
          <a:lnRef idx="0"/>
          <a:fillRef idx="0"/>
          <a:effectRef idx="0"/>
          <a:fontRef idx="minor"/>
        </p:style>
        <p:txBody>
          <a:bodyPr lIns="90000" rIns="90000" tIns="45000" bIns="45000"/>
          <a:p>
            <a:pPr algn="ctr">
              <a:lnSpc>
                <a:spcPct val="100000"/>
              </a:lnSpc>
            </a:pPr>
            <a:r>
              <a:rPr b="0" lang="en-AU" sz="1400" spc="-1" strike="noStrike">
                <a:solidFill>
                  <a:srgbClr val="000000"/>
                </a:solidFill>
                <a:latin typeface="Calibri"/>
                <a:ea typeface="DejaVu Sans"/>
              </a:rPr>
              <a:t>Credit: </a:t>
            </a:r>
            <a:r>
              <a:rPr b="0" i="1" lang="en-AU" sz="1400" spc="-1" strike="noStrike">
                <a:solidFill>
                  <a:srgbClr val="000000"/>
                </a:solidFill>
                <a:latin typeface="Calibri"/>
                <a:ea typeface="DejaVu Sans"/>
              </a:rPr>
              <a:t>Planck</a:t>
            </a:r>
            <a:r>
              <a:rPr b="0" lang="en-AU" sz="1400" spc="-1" strike="noStrike">
                <a:solidFill>
                  <a:srgbClr val="000000"/>
                </a:solidFill>
                <a:latin typeface="Calibri"/>
                <a:ea typeface="DejaVu Sans"/>
              </a:rPr>
              <a:t> Collaboration/European Space Agency</a:t>
            </a:r>
            <a:endParaRPr b="0" lang="en-AU" sz="1400" spc="-1" strike="noStrike">
              <a:latin typeface="Arial"/>
            </a:endParaRPr>
          </a:p>
        </p:txBody>
      </p:sp>
    </p:spTree>
  </p:cSld>
  <p:timing>
    <p:tnLst>
      <p:par>
        <p:cTn id="12" dur="indefinite" restart="never" nodeType="tmRoot">
          <p:childTnLst>
            <p:seq>
              <p:cTn id="13"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CustomShape 1"/>
          <p:cNvSpPr/>
          <p:nvPr/>
        </p:nvSpPr>
        <p:spPr>
          <a:xfrm>
            <a:off x="142884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Inverse Compton Scattering</a:t>
            </a:r>
            <a:endParaRPr b="0" lang="en-AU" sz="3200" spc="-1" strike="noStrike">
              <a:latin typeface="Arial"/>
            </a:endParaRPr>
          </a:p>
        </p:txBody>
      </p:sp>
      <p:pic>
        <p:nvPicPr>
          <p:cNvPr id="279" name="Content Placeholder 5" descr=""/>
          <p:cNvPicPr/>
          <p:nvPr/>
        </p:nvPicPr>
        <p:blipFill>
          <a:blip r:embed="rId1">
            <a:alphaModFix amt="50000"/>
          </a:blip>
          <a:stretch/>
        </p:blipFill>
        <p:spPr>
          <a:xfrm>
            <a:off x="2136240" y="1419480"/>
            <a:ext cx="7871400" cy="4376160"/>
          </a:xfrm>
          <a:prstGeom prst="rect">
            <a:avLst/>
          </a:prstGeom>
          <a:ln>
            <a:noFill/>
          </a:ln>
        </p:spPr>
      </p:pic>
      <p:sp>
        <p:nvSpPr>
          <p:cNvPr id="280" name="CustomShape 2"/>
          <p:cNvSpPr/>
          <p:nvPr/>
        </p:nvSpPr>
        <p:spPr>
          <a:xfrm>
            <a:off x="10960200" y="6172560"/>
            <a:ext cx="845280" cy="364320"/>
          </a:xfrm>
          <a:prstGeom prst="rect">
            <a:avLst/>
          </a:prstGeom>
          <a:noFill/>
          <a:ln>
            <a:noFill/>
          </a:ln>
        </p:spPr>
        <p:style>
          <a:lnRef idx="0"/>
          <a:fillRef idx="0"/>
          <a:effectRef idx="0"/>
          <a:fontRef idx="minor"/>
        </p:style>
        <p:txBody>
          <a:bodyPr lIns="90000" rIns="0" tIns="45000" bIns="45000" anchor="ctr"/>
          <a:p>
            <a:fld id="{21A513E1-26D6-4DDC-A6C9-E4DC468B1704}" type="slidenum">
              <a:rPr b="0" lang="en-AU" sz="1800" spc="-1" strike="noStrike">
                <a:latin typeface="Arial"/>
              </a:rPr>
              <a:t>1</a:t>
            </a:fld>
            <a:endParaRPr b="0" lang="en-AU" sz="1800" spc="-1" strike="noStrike">
              <a:latin typeface="Arial"/>
            </a:endParaRPr>
          </a:p>
        </p:txBody>
      </p:sp>
      <p:sp>
        <p:nvSpPr>
          <p:cNvPr id="281" name="CustomShape 3"/>
          <p:cNvSpPr/>
          <p:nvPr/>
        </p:nvSpPr>
        <p:spPr>
          <a:xfrm>
            <a:off x="3301920" y="6355080"/>
            <a:ext cx="5503320" cy="303120"/>
          </a:xfrm>
          <a:prstGeom prst="rect">
            <a:avLst/>
          </a:prstGeom>
          <a:noFill/>
          <a:ln>
            <a:noFill/>
          </a:ln>
        </p:spPr>
        <p:style>
          <a:lnRef idx="0"/>
          <a:fillRef idx="0"/>
          <a:effectRef idx="0"/>
          <a:fontRef idx="minor"/>
        </p:style>
        <p:txBody>
          <a:bodyPr lIns="90000" rIns="90000" tIns="45000" bIns="45000"/>
          <a:p>
            <a:pPr algn="ctr">
              <a:lnSpc>
                <a:spcPct val="100000"/>
              </a:lnSpc>
            </a:pPr>
            <a:r>
              <a:rPr b="0" lang="en-AU" sz="1400" spc="-1" strike="noStrike">
                <a:solidFill>
                  <a:srgbClr val="000000"/>
                </a:solidFill>
                <a:latin typeface="Calibri"/>
                <a:ea typeface="DejaVu Sans"/>
              </a:rPr>
              <a:t>Credit: </a:t>
            </a:r>
            <a:r>
              <a:rPr b="0" i="1" lang="en-AU" sz="1400" spc="-1" strike="noStrike">
                <a:solidFill>
                  <a:srgbClr val="000000"/>
                </a:solidFill>
                <a:latin typeface="Calibri"/>
                <a:ea typeface="DejaVu Sans"/>
              </a:rPr>
              <a:t>Chandra</a:t>
            </a:r>
            <a:r>
              <a:rPr b="0" lang="en-AU" sz="1400" spc="-1" strike="noStrike">
                <a:solidFill>
                  <a:srgbClr val="000000"/>
                </a:solidFill>
                <a:latin typeface="Calibri"/>
                <a:ea typeface="DejaVu Sans"/>
              </a:rPr>
              <a:t> Observatory/Harvard University</a:t>
            </a:r>
            <a:endParaRPr b="0" lang="en-AU" sz="1400" spc="-1" strike="noStrike">
              <a:latin typeface="Arial"/>
            </a:endParaRPr>
          </a:p>
        </p:txBody>
      </p:sp>
    </p:spTree>
  </p:cSld>
  <p:timing>
    <p:tnLst>
      <p:par>
        <p:cTn id="14" dur="indefinite" restart="never" nodeType="tmRoot">
          <p:childTnLst>
            <p:seq>
              <p:cTn id="15"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2" name="CustomShape 1"/>
          <p:cNvSpPr/>
          <p:nvPr/>
        </p:nvSpPr>
        <p:spPr>
          <a:xfrm>
            <a:off x="1428840" y="394920"/>
            <a:ext cx="10295280" cy="886680"/>
          </a:xfrm>
          <a:prstGeom prst="rect">
            <a:avLst/>
          </a:prstGeom>
          <a:noFill/>
          <a:ln>
            <a:noFill/>
          </a:ln>
        </p:spPr>
        <p:style>
          <a:lnRef idx="0"/>
          <a:fillRef idx="0"/>
          <a:effectRef idx="0"/>
          <a:fontRef idx="minor"/>
        </p:style>
      </p:sp>
      <p:pic>
        <p:nvPicPr>
          <p:cNvPr id="283" name="Content Placeholder 6" descr=""/>
          <p:cNvPicPr/>
          <p:nvPr/>
        </p:nvPicPr>
        <p:blipFill>
          <a:blip r:embed="rId1">
            <a:alphaModFix amt="50000"/>
          </a:blip>
          <a:stretch/>
        </p:blipFill>
        <p:spPr>
          <a:xfrm>
            <a:off x="2600280" y="1314720"/>
            <a:ext cx="6744960" cy="5039640"/>
          </a:xfrm>
          <a:prstGeom prst="rect">
            <a:avLst/>
          </a:prstGeom>
          <a:ln>
            <a:noFill/>
          </a:ln>
        </p:spPr>
      </p:pic>
      <p:sp>
        <p:nvSpPr>
          <p:cNvPr id="284" name="CustomShape 2"/>
          <p:cNvSpPr/>
          <p:nvPr/>
        </p:nvSpPr>
        <p:spPr>
          <a:xfrm>
            <a:off x="10960200" y="6172560"/>
            <a:ext cx="845280" cy="364320"/>
          </a:xfrm>
          <a:prstGeom prst="rect">
            <a:avLst/>
          </a:prstGeom>
          <a:noFill/>
          <a:ln>
            <a:noFill/>
          </a:ln>
        </p:spPr>
        <p:style>
          <a:lnRef idx="0"/>
          <a:fillRef idx="0"/>
          <a:effectRef idx="0"/>
          <a:fontRef idx="minor"/>
        </p:style>
        <p:txBody>
          <a:bodyPr lIns="90000" rIns="0" tIns="45000" bIns="45000" anchor="ctr"/>
          <a:p>
            <a:fld id="{C321878F-0E68-4E5E-99CB-8AD82DEA004E}" type="slidenum">
              <a:rPr b="0" lang="en-AU" sz="1800" spc="-1" strike="noStrike">
                <a:latin typeface="Arial"/>
              </a:rPr>
              <a:t>1</a:t>
            </a:fld>
            <a:endParaRPr b="0" lang="en-AU" sz="1800" spc="-1" strike="noStrike">
              <a:latin typeface="Arial"/>
            </a:endParaRPr>
          </a:p>
        </p:txBody>
      </p:sp>
      <p:sp>
        <p:nvSpPr>
          <p:cNvPr id="285" name="CustomShape 3"/>
          <p:cNvSpPr/>
          <p:nvPr/>
        </p:nvSpPr>
        <p:spPr>
          <a:xfrm>
            <a:off x="3301920" y="6355080"/>
            <a:ext cx="5503320" cy="303120"/>
          </a:xfrm>
          <a:prstGeom prst="rect">
            <a:avLst/>
          </a:prstGeom>
          <a:noFill/>
          <a:ln>
            <a:noFill/>
          </a:ln>
        </p:spPr>
        <p:style>
          <a:lnRef idx="0"/>
          <a:fillRef idx="0"/>
          <a:effectRef idx="0"/>
          <a:fontRef idx="minor"/>
        </p:style>
        <p:txBody>
          <a:bodyPr lIns="90000" rIns="90000" tIns="45000" bIns="45000"/>
          <a:p>
            <a:pPr algn="ctr">
              <a:lnSpc>
                <a:spcPct val="100000"/>
              </a:lnSpc>
            </a:pPr>
            <a:r>
              <a:rPr b="0" lang="en-AU" sz="1400" spc="-1" strike="noStrike">
                <a:solidFill>
                  <a:srgbClr val="000000"/>
                </a:solidFill>
                <a:latin typeface="Calibri"/>
                <a:ea typeface="DejaVu Sans"/>
              </a:rPr>
              <a:t>Credit: </a:t>
            </a:r>
            <a:r>
              <a:rPr b="0" i="1" lang="en-AU" sz="1400" spc="-1" strike="noStrike">
                <a:solidFill>
                  <a:srgbClr val="000000"/>
                </a:solidFill>
                <a:latin typeface="Calibri"/>
                <a:ea typeface="DejaVu Sans"/>
              </a:rPr>
              <a:t>Planck</a:t>
            </a:r>
            <a:r>
              <a:rPr b="0" lang="en-AU" sz="1400" spc="-1" strike="noStrike">
                <a:solidFill>
                  <a:srgbClr val="000000"/>
                </a:solidFill>
                <a:latin typeface="Calibri"/>
                <a:ea typeface="DejaVu Sans"/>
              </a:rPr>
              <a:t> Collaboration/European Space Agency</a:t>
            </a:r>
            <a:endParaRPr b="0" lang="en-AU" sz="1400" spc="-1" strike="noStrike">
              <a:latin typeface="Arial"/>
            </a:endParaRPr>
          </a:p>
        </p:txBody>
      </p:sp>
      <p:sp>
        <p:nvSpPr>
          <p:cNvPr id="286" name="CustomShape 4"/>
          <p:cNvSpPr/>
          <p:nvPr/>
        </p:nvSpPr>
        <p:spPr>
          <a:xfrm>
            <a:off x="142884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Thermal Sunayev Zeldovich Effect (tSZ)</a:t>
            </a:r>
            <a:endParaRPr b="0" lang="en-AU" sz="3200" spc="-1" strike="noStrike">
              <a:latin typeface="Arial"/>
            </a:endParaRPr>
          </a:p>
        </p:txBody>
      </p:sp>
    </p:spTree>
  </p:cSld>
  <p:timing>
    <p:tnLst>
      <p:par>
        <p:cTn id="16" dur="indefinite" restart="never" nodeType="tmRoot">
          <p:childTnLst>
            <p:seq>
              <p:cTn id="17"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 descr=""/>
          <p:cNvPicPr/>
          <p:nvPr/>
        </p:nvPicPr>
        <p:blipFill>
          <a:blip r:embed="rId1">
            <a:alphaModFix amt="50000"/>
          </a:blip>
          <a:stretch/>
        </p:blipFill>
        <p:spPr>
          <a:xfrm>
            <a:off x="3023280" y="1423440"/>
            <a:ext cx="5616720" cy="5340240"/>
          </a:xfrm>
          <a:prstGeom prst="rect">
            <a:avLst/>
          </a:prstGeom>
          <a:ln>
            <a:noFill/>
          </a:ln>
        </p:spPr>
      </p:pic>
      <p:sp>
        <p:nvSpPr>
          <p:cNvPr id="288" name="CustomShape 1"/>
          <p:cNvSpPr/>
          <p:nvPr/>
        </p:nvSpPr>
        <p:spPr>
          <a:xfrm>
            <a:off x="142884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K Dimensional Tree</a:t>
            </a:r>
            <a:endParaRPr b="0" lang="en-AU" sz="3200" spc="-1" strike="noStrike">
              <a:latin typeface="Arial"/>
            </a:endParaRPr>
          </a:p>
        </p:txBody>
      </p:sp>
    </p:spTree>
  </p:cSld>
  <p:timing>
    <p:tnLst>
      <p:par>
        <p:cTn id="18" dur="indefinite" restart="never" nodeType="tmRoot">
          <p:childTnLst>
            <p:seq>
              <p:cTn id="19"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9" name="" descr=""/>
          <p:cNvPicPr/>
          <p:nvPr/>
        </p:nvPicPr>
        <p:blipFill>
          <a:blip r:embed="rId1">
            <a:alphaModFix amt="50000"/>
          </a:blip>
          <a:stretch/>
        </p:blipFill>
        <p:spPr>
          <a:xfrm>
            <a:off x="2322360" y="1164600"/>
            <a:ext cx="8189640" cy="5459400"/>
          </a:xfrm>
          <a:prstGeom prst="rect">
            <a:avLst/>
          </a:prstGeom>
          <a:ln>
            <a:noFill/>
          </a:ln>
        </p:spPr>
      </p:pic>
      <p:sp>
        <p:nvSpPr>
          <p:cNvPr id="290" name="CustomShape 1"/>
          <p:cNvSpPr/>
          <p:nvPr/>
        </p:nvSpPr>
        <p:spPr>
          <a:xfrm>
            <a:off x="142884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Stacking Algorithm</a:t>
            </a:r>
            <a:endParaRPr b="0" lang="en-AU" sz="3200" spc="-1" strike="noStrike">
              <a:latin typeface="Arial"/>
            </a:endParaRPr>
          </a:p>
        </p:txBody>
      </p:sp>
    </p:spTree>
  </p:cSld>
  <p:timing>
    <p:tnLst>
      <p:par>
        <p:cTn id="20" dur="indefinite" restart="never" nodeType="tmRoot">
          <p:childTnLst>
            <p:seq>
              <p:cTn id="21"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91" name="" descr=""/>
          <p:cNvPicPr/>
          <p:nvPr/>
        </p:nvPicPr>
        <p:blipFill>
          <a:blip r:embed="rId1">
            <a:alphaModFix amt="50000"/>
          </a:blip>
          <a:stretch/>
        </p:blipFill>
        <p:spPr>
          <a:xfrm>
            <a:off x="2231640" y="936000"/>
            <a:ext cx="7560360" cy="5040000"/>
          </a:xfrm>
          <a:prstGeom prst="rect">
            <a:avLst/>
          </a:prstGeom>
          <a:ln>
            <a:noFill/>
          </a:ln>
        </p:spPr>
      </p:pic>
      <p:sp>
        <p:nvSpPr>
          <p:cNvPr id="292" name="CustomShape 1"/>
          <p:cNvSpPr/>
          <p:nvPr/>
        </p:nvSpPr>
        <p:spPr>
          <a:xfrm>
            <a:off x="1428840" y="394920"/>
            <a:ext cx="10295280" cy="886680"/>
          </a:xfrm>
          <a:prstGeom prst="rect">
            <a:avLst/>
          </a:prstGeom>
          <a:noFill/>
          <a:ln>
            <a:noFill/>
          </a:ln>
        </p:spPr>
        <p:style>
          <a:lnRef idx="0"/>
          <a:fillRef idx="0"/>
          <a:effectRef idx="0"/>
          <a:fontRef idx="minor"/>
        </p:style>
        <p:txBody>
          <a:bodyPr lIns="90000" rIns="90000" tIns="45000" bIns="45000" anchor="b"/>
          <a:p>
            <a:pPr>
              <a:lnSpc>
                <a:spcPct val="90000"/>
              </a:lnSpc>
            </a:pPr>
            <a:r>
              <a:rPr b="1" lang="en-AU" sz="3200" spc="-1" strike="noStrike">
                <a:solidFill>
                  <a:srgbClr val="094183"/>
                </a:solidFill>
                <a:latin typeface="Georgia"/>
              </a:rPr>
              <a:t>Datasets</a:t>
            </a:r>
            <a:endParaRPr b="0" lang="en-AU" sz="3200" spc="-1" strike="noStrike">
              <a:latin typeface="Arial"/>
            </a:endParaRPr>
          </a:p>
        </p:txBody>
      </p:sp>
    </p:spTree>
  </p:cSld>
  <p:timing>
    <p:tnLst>
      <p:par>
        <p:cTn id="22" dur="indefinite" restart="never" nodeType="tmRoot">
          <p:childTnLst>
            <p:seq>
              <p:cTn id="23"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UoM-PowerPoint-template-16x9</Template>
  <TotalTime>2659</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2019-05-20T10:47:59Z</dcterms:created>
  <dc:creator>Mitchell de Zylva</dc:creator>
  <dc:description/>
  <dc:language>en-AU</dc:language>
  <cp:lastModifiedBy/>
  <dcterms:modified xsi:type="dcterms:W3CDTF">2019-11-14T14:30:39Z</dcterms:modified>
  <cp:revision>19</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1</vt:i4>
  </property>
  <property fmtid="{D5CDD505-2E9C-101B-9397-08002B2CF9AE}" pid="7" name="Notes">
    <vt:i4>0</vt:i4>
  </property>
  <property fmtid="{D5CDD505-2E9C-101B-9397-08002B2CF9AE}" pid="8" name="PresentationFormat">
    <vt:lpwstr>Widescreen</vt:lpwstr>
  </property>
  <property fmtid="{D5CDD505-2E9C-101B-9397-08002B2CF9AE}" pid="9" name="ScaleCrop">
    <vt:bool>0</vt:bool>
  </property>
  <property fmtid="{D5CDD505-2E9C-101B-9397-08002B2CF9AE}" pid="10" name="ShareDoc">
    <vt:bool>0</vt:bool>
  </property>
  <property fmtid="{D5CDD505-2E9C-101B-9397-08002B2CF9AE}" pid="11" name="Slides">
    <vt:i4>6</vt:i4>
  </property>
</Properties>
</file>